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314" r:id="rId5"/>
  </p:sldIdLst>
  <p:sldSz cx="12192000" cy="6858000"/>
  <p:notesSz cx="9309100" cy="7023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04"/>
    <p:restoredTop sz="83241"/>
  </p:normalViewPr>
  <p:slideViewPr>
    <p:cSldViewPr snapToGrid="0">
      <p:cViewPr varScale="1">
        <p:scale>
          <a:sx n="66" d="100"/>
          <a:sy n="66" d="100"/>
        </p:scale>
        <p:origin x="21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3943" cy="35237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004" y="0"/>
            <a:ext cx="4033943" cy="35237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23483ED-8AAD-2448-8A97-33F290D16F1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7938" y="877888"/>
            <a:ext cx="4213225" cy="2370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79866"/>
            <a:ext cx="7447280" cy="2765346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70727"/>
            <a:ext cx="4033943" cy="352374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004" y="6670727"/>
            <a:ext cx="4033943" cy="352374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8D4046C-BD1E-2C4C-B82E-984A3B39D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3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4046C-BD1E-2C4C-B82E-984A3B39DC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42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4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logo with a red cross and a gear&#10;&#10;AI-generated content may be incorrect.">
            <a:extLst>
              <a:ext uri="{FF2B5EF4-FFF2-40B4-BE49-F238E27FC236}">
                <a16:creationId xmlns:a16="http://schemas.microsoft.com/office/drawing/2014/main" id="{0C92C06B-B5B2-AC64-D3EA-DCC817601A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56240" y="0"/>
            <a:ext cx="1635760" cy="9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3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53E5DA-60A8-6C97-BF99-14130E6315E1}"/>
              </a:ext>
            </a:extLst>
          </p:cNvPr>
          <p:cNvSpPr/>
          <p:nvPr userDrawn="1"/>
        </p:nvSpPr>
        <p:spPr>
          <a:xfrm>
            <a:off x="0" y="0"/>
            <a:ext cx="4959626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8748" y="544609"/>
            <a:ext cx="6843703" cy="469817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logo with a red cross and a gear&#10;&#10;AI-generated content may be incorrect.">
            <a:extLst>
              <a:ext uri="{FF2B5EF4-FFF2-40B4-BE49-F238E27FC236}">
                <a16:creationId xmlns:a16="http://schemas.microsoft.com/office/drawing/2014/main" id="{6F211761-AB20-8393-98DA-8C69B96734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56240" y="0"/>
            <a:ext cx="1635760" cy="9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47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logo with a red cross and a gear&#10;&#10;AI-generated content may be incorrect.">
            <a:extLst>
              <a:ext uri="{FF2B5EF4-FFF2-40B4-BE49-F238E27FC236}">
                <a16:creationId xmlns:a16="http://schemas.microsoft.com/office/drawing/2014/main" id="{1D3FB06C-9025-0C36-58A8-4807FC4FE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56240" y="0"/>
            <a:ext cx="1635760" cy="9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43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 descr="A logo with a red cross and a gear&#10;&#10;AI-generated content may be incorrect.">
            <a:extLst>
              <a:ext uri="{FF2B5EF4-FFF2-40B4-BE49-F238E27FC236}">
                <a16:creationId xmlns:a16="http://schemas.microsoft.com/office/drawing/2014/main" id="{02C1B93E-6E15-0A11-99C9-7AD0032723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56240" y="0"/>
            <a:ext cx="1635760" cy="9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18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4993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logo with a red cross and a gear&#10;&#10;AI-generated content may be incorrect.">
            <a:extLst>
              <a:ext uri="{FF2B5EF4-FFF2-40B4-BE49-F238E27FC236}">
                <a16:creationId xmlns:a16="http://schemas.microsoft.com/office/drawing/2014/main" id="{5EC2C646-D82B-B2BB-F631-8A0EFD4B67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56240" y="0"/>
            <a:ext cx="1635760" cy="9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7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logo with a red cross and a gear&#10;&#10;AI-generated content may be incorrect.">
            <a:extLst>
              <a:ext uri="{FF2B5EF4-FFF2-40B4-BE49-F238E27FC236}">
                <a16:creationId xmlns:a16="http://schemas.microsoft.com/office/drawing/2014/main" id="{B00DC024-2980-DDF7-14B5-C895F5C68C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56240" y="0"/>
            <a:ext cx="1635760" cy="9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9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759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logo with a red cross and a gear&#10;&#10;AI-generated content may be incorrect.">
            <a:extLst>
              <a:ext uri="{FF2B5EF4-FFF2-40B4-BE49-F238E27FC236}">
                <a16:creationId xmlns:a16="http://schemas.microsoft.com/office/drawing/2014/main" id="{D8DA71F8-7305-BA12-7A0D-9DE843770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56240" y="0"/>
            <a:ext cx="1635760" cy="9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92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logo with a red cross and a gear&#10;&#10;AI-generated content may be incorrect.">
            <a:extLst>
              <a:ext uri="{FF2B5EF4-FFF2-40B4-BE49-F238E27FC236}">
                <a16:creationId xmlns:a16="http://schemas.microsoft.com/office/drawing/2014/main" id="{27271FEB-95E7-FF00-A7D7-6C1A03DF79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56240" y="0"/>
            <a:ext cx="1635760" cy="9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29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logo with a red cross and a gear&#10;&#10;AI-generated content may be incorrect.">
            <a:extLst>
              <a:ext uri="{FF2B5EF4-FFF2-40B4-BE49-F238E27FC236}">
                <a16:creationId xmlns:a16="http://schemas.microsoft.com/office/drawing/2014/main" id="{3A64233A-85B4-B0E5-FF30-B26C265214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56240" y="0"/>
            <a:ext cx="1635760" cy="9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70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354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1592-B48D-6948-A0FB-8919D5CC6300}" type="datetimeFigureOut">
              <a:rPr lang="en-US" smtClean="0"/>
              <a:t>7/22/26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B9AF5-5203-CC4C-9EB7-7AE53C5E0A6B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close-up of a logo&#10;&#10;AI-generated content may be incorrect.">
            <a:extLst>
              <a:ext uri="{FF2B5EF4-FFF2-40B4-BE49-F238E27FC236}">
                <a16:creationId xmlns:a16="http://schemas.microsoft.com/office/drawing/2014/main" id="{B23A082C-6D3D-1904-78FF-F58A39ACAF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77093" y="136525"/>
            <a:ext cx="3975538" cy="223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22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fld id="{02F51592-B48D-6948-A0FB-8919D5CC6300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ECB9AF5-5203-CC4C-9EB7-7AE53C5E0A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4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3" r:id="rId4"/>
    <p:sldLayoutId id="2147483664" r:id="rId5"/>
    <p:sldLayoutId id="2147483665" r:id="rId6"/>
    <p:sldLayoutId id="2147483666" r:id="rId7"/>
    <p:sldLayoutId id="2147483672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Poppins SemiBold" pitchFamily="2" charset="77"/>
          <a:ea typeface="+mn-ea"/>
          <a:cs typeface="Poppins SemiBold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2DC3B54-F7DD-5816-BD98-79F4C3885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743" y="253608"/>
            <a:ext cx="5847010" cy="619115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409BA95-F728-4A7B-5410-E57FE052B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950" y="247437"/>
            <a:ext cx="4946496" cy="12573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6"/>
                </a:solidFill>
              </a:rPr>
              <a:t>Fewer Lost Days. </a:t>
            </a:r>
            <a:br>
              <a:rPr lang="en-US" sz="2800" dirty="0">
                <a:solidFill>
                  <a:schemeClr val="accent6"/>
                </a:solidFill>
              </a:rPr>
            </a:br>
            <a:r>
              <a:rPr lang="en-US" sz="2800" dirty="0">
                <a:solidFill>
                  <a:schemeClr val="accent6"/>
                </a:solidFill>
              </a:rPr>
              <a:t>Better Compliance. </a:t>
            </a:r>
            <a:br>
              <a:rPr lang="en-US" sz="2800" dirty="0">
                <a:solidFill>
                  <a:schemeClr val="accent6"/>
                </a:solidFill>
              </a:rPr>
            </a:br>
            <a:r>
              <a:rPr lang="en-US" sz="2800" dirty="0">
                <a:solidFill>
                  <a:schemeClr val="accent6"/>
                </a:solidFill>
              </a:rPr>
              <a:t>Meet MBI.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58F44426-6E70-F194-3583-760DF2E8C692}"/>
              </a:ext>
            </a:extLst>
          </p:cNvPr>
          <p:cNvSpPr txBox="1">
            <a:spLocks/>
          </p:cNvSpPr>
          <p:nvPr/>
        </p:nvSpPr>
        <p:spPr>
          <a:xfrm>
            <a:off x="-18950" y="5495768"/>
            <a:ext cx="4946496" cy="12573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en-US" sz="1800" b="0" i="1" dirty="0">
                <a:latin typeface="Poppins Light" pitchFamily="2" charset="77"/>
                <a:cs typeface="Poppins Light" pitchFamily="2" charset="77"/>
              </a:rPr>
              <a:t>Let’s explore how MBI experts can support your occupational health needs.</a:t>
            </a:r>
            <a:br>
              <a:rPr lang="en-US" sz="1800" b="0" dirty="0">
                <a:latin typeface="Poppins Light" pitchFamily="2" charset="77"/>
                <a:cs typeface="Poppins Light" pitchFamily="2" charset="77"/>
              </a:rPr>
            </a:br>
            <a:br>
              <a:rPr lang="en-US" sz="1800" b="0" dirty="0">
                <a:latin typeface="Poppins Light" pitchFamily="2" charset="77"/>
                <a:cs typeface="Poppins Light" pitchFamily="2" charset="77"/>
              </a:rPr>
            </a:br>
            <a:r>
              <a:rPr lang="en-US" sz="2000" dirty="0">
                <a:latin typeface="Poppins SemiBold" pitchFamily="2" charset="77"/>
                <a:cs typeface="Poppins SemiBold" pitchFamily="2" charset="77"/>
              </a:rPr>
              <a:t>Come visit us @ Booth xxx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7B5D6F0A-E9B9-ACD5-FFE7-4B09799D0F8B}"/>
              </a:ext>
            </a:extLst>
          </p:cNvPr>
          <p:cNvSpPr txBox="1">
            <a:spLocks/>
          </p:cNvSpPr>
          <p:nvPr/>
        </p:nvSpPr>
        <p:spPr>
          <a:xfrm>
            <a:off x="9198964" y="6490741"/>
            <a:ext cx="3122951" cy="36725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en-US" sz="2000" dirty="0" err="1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rPr>
              <a:t>www.mbiclinics.com</a:t>
            </a:r>
            <a:endParaRPr lang="en-US" sz="2000" dirty="0">
              <a:solidFill>
                <a:schemeClr val="tx2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AD0696-5653-9F47-5097-AFB3E9A6C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13886"/>
            <a:ext cx="4975868" cy="378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30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BI Colors 01">
      <a:dk1>
        <a:srgbClr val="0B3455"/>
      </a:dk1>
      <a:lt1>
        <a:srgbClr val="FFFFFF"/>
      </a:lt1>
      <a:dk2>
        <a:srgbClr val="0B3454"/>
      </a:dk2>
      <a:lt2>
        <a:srgbClr val="85BCE2"/>
      </a:lt2>
      <a:accent1>
        <a:srgbClr val="8CBCD1"/>
      </a:accent1>
      <a:accent2>
        <a:srgbClr val="CBF2CE"/>
      </a:accent2>
      <a:accent3>
        <a:srgbClr val="F75F5F"/>
      </a:accent3>
      <a:accent4>
        <a:srgbClr val="E3E3E3"/>
      </a:accent4>
      <a:accent5>
        <a:srgbClr val="F75F5F"/>
      </a:accent5>
      <a:accent6>
        <a:srgbClr val="CBF2CE"/>
      </a:accent6>
      <a:hlink>
        <a:srgbClr val="4978E9"/>
      </a:hlink>
      <a:folHlink>
        <a:srgbClr val="964C95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BI_Presentation Deck_R2_Logo" id="{8B7DF665-DFF9-F94E-AA8C-24B3F516676A}" vid="{347041F3-76F0-B34F-BC97-A6B9885E12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db52aeb-d57f-4f3f-a2ef-de17cbc8c616">
      <Terms xmlns="http://schemas.microsoft.com/office/infopath/2007/PartnerControls"/>
    </lcf76f155ced4ddcb4097134ff3c332f>
    <TaxCatchAll xmlns="31ea5023-3a5f-4064-8bdf-a09c2db0736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8F753BC8333C468F3A7774431EA3AD" ma:contentTypeVersion="11" ma:contentTypeDescription="Create a new document." ma:contentTypeScope="" ma:versionID="e8cc54dc11c4d16d449cb5b1d5b3ae20">
  <xsd:schema xmlns:xsd="http://www.w3.org/2001/XMLSchema" xmlns:xs="http://www.w3.org/2001/XMLSchema" xmlns:p="http://schemas.microsoft.com/office/2006/metadata/properties" xmlns:ns2="3db52aeb-d57f-4f3f-a2ef-de17cbc8c616" xmlns:ns3="31ea5023-3a5f-4064-8bdf-a09c2db0736a" targetNamespace="http://schemas.microsoft.com/office/2006/metadata/properties" ma:root="true" ma:fieldsID="c5a6e36fae052e813093adc3dc53c7ec" ns2:_="" ns3:_="">
    <xsd:import namespace="3db52aeb-d57f-4f3f-a2ef-de17cbc8c616"/>
    <xsd:import namespace="31ea5023-3a5f-4064-8bdf-a09c2db073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b52aeb-d57f-4f3f-a2ef-de17cbc8c6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f3ff1c6-1719-4489-8a98-5cf552be08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ea5023-3a5f-4064-8bdf-a09c2db0736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6b50a87-d4a1-42bc-8d0c-f4150737c1e8}" ma:internalName="TaxCatchAll" ma:showField="CatchAllData" ma:web="31ea5023-3a5f-4064-8bdf-a09c2db073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702F1-DF3F-4E14-943B-39D1E579FE8F}">
  <ds:schemaRefs>
    <ds:schemaRef ds:uri="31ea5023-3a5f-4064-8bdf-a09c2db0736a"/>
    <ds:schemaRef ds:uri="3db52aeb-d57f-4f3f-a2ef-de17cbc8c61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75B31D-845C-4B40-AA2E-F882DBA9AD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C171AB-5C46-4969-AAC8-6E6A2C6631AC}">
  <ds:schemaRefs>
    <ds:schemaRef ds:uri="31ea5023-3a5f-4064-8bdf-a09c2db0736a"/>
    <ds:schemaRef ds:uri="3db52aeb-d57f-4f3f-a2ef-de17cbc8c61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1502</TotalTime>
  <Words>38</Words>
  <Application>Microsoft Macintosh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Poppins</vt:lpstr>
      <vt:lpstr>Poppins ExtraBold</vt:lpstr>
      <vt:lpstr>Poppins Light</vt:lpstr>
      <vt:lpstr>Poppins Medium</vt:lpstr>
      <vt:lpstr>Poppins SemiBold</vt:lpstr>
      <vt:lpstr>Office Theme</vt:lpstr>
      <vt:lpstr>Fewer Lost Days.  Better Compliance.  Meet MBI.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Amrita Sahasrabudhe</dc:creator>
  <cp:lastModifiedBy>Amrita Sahasrabudhe</cp:lastModifiedBy>
  <cp:revision>81</cp:revision>
  <cp:lastPrinted>2026-03-30T16:00:52Z</cp:lastPrinted>
  <dcterms:created xsi:type="dcterms:W3CDTF">2025-08-12T16:48:01Z</dcterms:created>
  <dcterms:modified xsi:type="dcterms:W3CDTF">2026-07-22T20:55:48Z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0x010100858F753BC8333C468F3A7774431EA3AD</vt:lpwstr>
  </property>
  <property fmtid="{D5CDD505-2E9C-101B-9397-08002B2CF9AE}" pid="3" name="MediaServiceImageTags">
    <vt:lpwstr/>
  </property>
</Properties>
</file>