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75" r:id="rId4"/>
  </p:sldMasterIdLst>
  <p:notesMasterIdLst>
    <p:notesMasterId r:id="rId6"/>
  </p:notesMasterIdLst>
  <p:handoutMasterIdLst>
    <p:handoutMasterId r:id="rId7"/>
  </p:handoutMasterIdLst>
  <p:sldIdLst>
    <p:sldId id="2147374287" r:id="rId5"/>
  </p:sldIdLst>
  <p:sldSz cx="12192000" cy="6858000"/>
  <p:notesSz cx="7010400" cy="92964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Your Presentation" id="{4F5356EF-B367-A340-B40A-C84A2DC34F34}">
          <p14:sldIdLst>
            <p14:sldId id="2147374287"/>
          </p14:sldIdLst>
        </p14:section>
      </p14:sectionLst>
    </p:ext>
    <p:ext uri="{EFAFB233-063F-42B5-8137-9DF3F51BA10A}">
      <p15:sldGuideLst xmlns:p15="http://schemas.microsoft.com/office/powerpoint/2012/main">
        <p15:guide id="3" orient="horz" pos="168" userDrawn="1">
          <p15:clr>
            <a:srgbClr val="A4A3A4"/>
          </p15:clr>
        </p15:guide>
        <p15:guide id="21" pos="3840" userDrawn="1">
          <p15:clr>
            <a:srgbClr val="A4A3A4"/>
          </p15:clr>
        </p15:guide>
        <p15:guide id="23" orient="horz" pos="772" userDrawn="1">
          <p15:clr>
            <a:srgbClr val="A4A3A4"/>
          </p15:clr>
        </p15:guide>
        <p15:guide id="27" orient="horz" pos="2160" userDrawn="1">
          <p15:clr>
            <a:srgbClr val="A4A3A4"/>
          </p15:clr>
        </p15:guide>
        <p15:guide id="28" orient="horz" pos="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51334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DE1"/>
    <a:srgbClr val="7575CB"/>
    <a:srgbClr val="3F403F"/>
    <a:srgbClr val="00358E"/>
    <a:srgbClr val="A6A6A6"/>
    <a:srgbClr val="8D9296"/>
    <a:srgbClr val="53575A"/>
    <a:srgbClr val="555759"/>
    <a:srgbClr val="676B6D"/>
    <a:srgbClr val="59CB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4" d="100"/>
          <a:sy n="54" d="100"/>
        </p:scale>
        <p:origin x="600" y="108"/>
      </p:cViewPr>
      <p:guideLst>
        <p:guide orient="horz" pos="168"/>
        <p:guide pos="3840"/>
        <p:guide orient="horz" pos="772"/>
        <p:guide orient="horz" pos="2160"/>
        <p:guide orient="horz" pos="5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Osker, Caitriona" userId="99e0acbe-cf7f-4ecb-af8d-1a1f999faa2b" providerId="ADAL" clId="{13176D84-852C-4B16-B532-01495F5F2AF7}"/>
    <pc:docChg chg="modSld">
      <pc:chgData name="McOsker, Caitriona" userId="99e0acbe-cf7f-4ecb-af8d-1a1f999faa2b" providerId="ADAL" clId="{13176D84-852C-4B16-B532-01495F5F2AF7}" dt="2025-07-28T20:45:53.263" v="8" actId="1076"/>
      <pc:docMkLst>
        <pc:docMk/>
      </pc:docMkLst>
      <pc:sldChg chg="modSp mod">
        <pc:chgData name="McOsker, Caitriona" userId="99e0acbe-cf7f-4ecb-af8d-1a1f999faa2b" providerId="ADAL" clId="{13176D84-852C-4B16-B532-01495F5F2AF7}" dt="2025-07-28T20:45:53.263" v="8" actId="1076"/>
        <pc:sldMkLst>
          <pc:docMk/>
          <pc:sldMk cId="720092192" sldId="2147374287"/>
        </pc:sldMkLst>
        <pc:spChg chg="mod">
          <ac:chgData name="McOsker, Caitriona" userId="99e0acbe-cf7f-4ecb-af8d-1a1f999faa2b" providerId="ADAL" clId="{13176D84-852C-4B16-B532-01495F5F2AF7}" dt="2025-07-28T20:45:12.345" v="3" actId="1076"/>
          <ac:spMkLst>
            <pc:docMk/>
            <pc:sldMk cId="720092192" sldId="2147374287"/>
            <ac:spMk id="13" creationId="{A82D20C9-C80A-3D7C-5B97-C8863BDAE970}"/>
          </ac:spMkLst>
        </pc:spChg>
        <pc:spChg chg="mod">
          <ac:chgData name="McOsker, Caitriona" userId="99e0acbe-cf7f-4ecb-af8d-1a1f999faa2b" providerId="ADAL" clId="{13176D84-852C-4B16-B532-01495F5F2AF7}" dt="2025-07-28T20:45:21.029" v="5" actId="1076"/>
          <ac:spMkLst>
            <pc:docMk/>
            <pc:sldMk cId="720092192" sldId="2147374287"/>
            <ac:spMk id="15" creationId="{BDBEE72E-E586-36C4-8819-4453A5E169FA}"/>
          </ac:spMkLst>
        </pc:spChg>
        <pc:picChg chg="mod">
          <ac:chgData name="McOsker, Caitriona" userId="99e0acbe-cf7f-4ecb-af8d-1a1f999faa2b" providerId="ADAL" clId="{13176D84-852C-4B16-B532-01495F5F2AF7}" dt="2025-07-28T20:45:53.263" v="8" actId="1076"/>
          <ac:picMkLst>
            <pc:docMk/>
            <pc:sldMk cId="720092192" sldId="2147374287"/>
            <ac:picMk id="4" creationId="{D63FAB7C-11AF-4613-BEB4-2012E212E9E1}"/>
          </ac:picMkLst>
        </pc:picChg>
        <pc:picChg chg="mod">
          <ac:chgData name="McOsker, Caitriona" userId="99e0acbe-cf7f-4ecb-af8d-1a1f999faa2b" providerId="ADAL" clId="{13176D84-852C-4B16-B532-01495F5F2AF7}" dt="2025-07-28T20:45:22.439" v="6" actId="1076"/>
          <ac:picMkLst>
            <pc:docMk/>
            <pc:sldMk cId="720092192" sldId="2147374287"/>
            <ac:picMk id="14" creationId="{7D108621-3552-091F-B78D-68169A30417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BD3A0C50-E1CA-4E77-96B0-27DAD85BB38C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AD858600-E446-4665-9473-F6CFB70F90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5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28T20:40:03.228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51,'1203'0,"-1138"-3,103-18,37-3,267 21,-247 5,-133 3,174 32,-42-3,699-5,-890-30,74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28T20:40:04.121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8347 59,'-880'46,"14"57,576-66,-1311 96,1277-113,-3969 91,4214-112,65 0,49 0,241-9,312-53,276-88,-320 50,968-71,-1375 166,-36 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28T20:40:08.020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5695 723,'-11'-1,"0"-1,0 0,1 0,-1-1,0-1,1 0,0 0,-11-7,-13-4,-26-7,-94-23,113 34,-1468-303,-101 172,-8 109,1547 33,-323 17,384-17,0 2,1-1,-1 1,1 1,0 0,-1 0,-10 6,19-9,0 1,1-1,-1 1,0 0,1-1,-1 1,0-1,1 1,-1 0,1-1,-1 1,1 0,0 0,-1-1,1 1,0 0,-1 0,1 0,0-1,0 1,0 0,0 0,0 0,0 0,0 0,0-1,0 1,0 0,0 0,0 0,1 0,-1-1,0 1,1 0,-1 0,1-1,-1 1,0 0,1-1,0 1,-1 0,1-1,-1 1,2 0,13 11,0-1,0-1,1 0,0-2,0 0,1 0,29 8,-32-11,91 31,2-5,203 31,225-6,-405-45,1883 53,-1986-64,-18 1,-1-1,1 0,-1 0,1-1,-1 0,1-1,-1 0,15-5,-22 7,-1 0,0 0,0 0,1 0,-1 0,0 0,1-1,-1 1,0 0,0 0,1 0,-1 0,0-1,0 1,1 0,-1 0,0-1,0 1,1 0,-1 0,0-1,0 1,0 0,0-1,0 1,0 0,1-1,-1 1,0 0,0-1,0 1,0 0,0-1,0 1,0 0,0 0,0-1,-1 1,1 0,0-1,0 1,0 0,0-1,0 1,0 0,-1 0,1-1,0 1,0 0,0 0,-1-1,1 1,0 0,0 0,-1 0,1-1,0 1,-1 0,1 0,-21-9,-123-20,117 17,32 6,22 1,198 5,-110 4,233 3,629-3,-1-76,-923 64,62-18,-106 24,0-1,0 0,0-1,-1 0,15-9,-21 12,-1 1,0-1,0 0,0 0,0 0,0 0,0 0,0 0,0-1,-1 1,1 0,0 0,-1-1,1 1,-1 0,1-1,-1 1,1-1,-1 1,0 0,0-1,0 1,0-1,0 1,0-1,0 1,0 0,-1-1,1 1,-1-1,1 1,-1 0,1-1,-1 1,0 0,1 0,-1-1,0 1,-1-1,-5-6,0 1,-1-1,1 2,-1-1,-1 1,1 0,-1 1,0 0,-17-7,-98-30,110 38,-439-111,402 108,-1 3,0 1,0 3,1 2,-1 3,1 1,-70 19,69-8,40-12,0 0,0-1,-1-1,0 0,-15 1,-29-1,0-3,-61-7,14 0,-252-12,-141-6,-1772-24,1923 63,324-13,-153 17,157-15,1 1,0 0,0 1,1 1,-1 0,-25 16,40-21,0-1,0 1,0 0,0 1,0-1,0 0,1 0,-1 1,0-1,1 1,0 0,-1-1,1 1,0 0,0 0,0 0,0 0,0 0,0 0,0 0,1 0,-1 0,1 0,-1 0,1 0,0 0,0 1,0 3,2-2,0 0,0 0,0 0,1 0,-1 0,1-1,0 1,0-1,0 1,1-1,-1 0,6 3,15 11,1-1,1-1,0-1,39 14,120 34,-127-45,-19-5,233 66,-217-66,2-2,-1-3,61 0,921-11,-319-1,-55 5,-785 1,0 4,-210 38,260-25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28T20:40:12.730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3053 101,'-318'-1,"-356"3,604 0,1 3,0 3,0 3,1 3,0 3,2 2,0 4,1 3,1 2,-90 55,-65 57,213-135,-23 17,28-21,0 0,0 0,0-1,0 1,1 0,-1 0,0 0,1 0,-1 0,0 0,1 0,0 0,-1 0,1 0,-1 0,1 0,0 1,0-1,0 0,0 0,0 0,0 0,0 3,0-4,1 1,-1-1,1 1,-1-1,1 1,-1-1,1 0,-1 1,1-1,0 0,-1 1,1-1,-1 0,1 1,0-1,-1 0,1 0,0 0,-1 0,1 0,0 0,-1 0,1 0,0 0,-1 0,1 0,0 0,-1 0,1-1,0 1,0-1,27-9,-23 8,35-16,-2-2,68-47,69-65,-143 106,33-26,3 2,122-66,-172 108,0 0,1 1,0 1,25-5,-43 10,1 1,-1-1,0 1,0 0,1 0,-1 0,0 0,1 0,-1 0,0 0,0 0,1 0,-1 1,0-1,0 0,1 1,-1-1,2 2,-3-1,0-1,0 1,1-1,-1 1,0 0,0-1,0 1,0 0,0-1,0 1,0-1,-1 1,1 0,0-1,0 1,0-1,-1 1,1 0,0-1,-1 1,1-1,0 1,-1-1,1 1,-1 0,-42 38,-24 5,-1-4,-125 54,105-54,-1038 418,1082-442,-12 4,-92 46,144-64,0 0,0 1,0 0,0-1,0 1,1 1,-6 5,8-8,0 0,1 0,-1 0,1 0,-1 0,1 0,0 0,-1 0,1 0,0 0,-1 0,1 0,0 0,0 0,0 0,0 0,0 1,0-1,1 0,-1 0,0 0,1 2,2 0,0 1,0-1,0 0,1 0,-1 0,1 0,0 0,-1-1,1 0,1 1,-1-1,0-1,0 1,8 1,44 13,0-1,1-4,101 8,185-9,-171-15,-145 2,-1-1,0-1,0-1,36-14,149-78,-159 71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8T20:40:19.8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172 262 24575,'-91'-5'0,"83"4"0,0 0 0,0-1 0,1 1 0,-1-2 0,0 1 0,1-1 0,-1 0 0,-9-6 0,15 5 0,12 2 0,13 5 0,0 1 0,0 0 0,32 12 0,-15-5 0,260 67-156,3-14-1,3-13 1,311 10-1,-603-60 157,42 2 0,59-5 0,-91-4 0,-16-4 0,-9 7 0,0 1 0,0 0 0,0-1 0,0 1 0,-1 0 0,1 0 0,0 0 0,-1 0 0,0 0 0,1 0 0,-1 0 0,0 0 0,0 1 0,-4-3 0,-32-22 111,0 1 1,-2 2-1,-1 1 0,-60-21 1,28 11-43,-96-41-69,-187-53 0,254 98 0,-1 3 0,-1 6 0,-137-10 0,290 50 0,277 77 0,-256-82 0,2-3 0,123 8 0,-184-21-55,-29-1 192,-32-2-1584,8 2-5379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8T20:40:26.98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2229 345 24575,'-322'-2'0,"-367"5"0,222 39 0,401-35 0,65-6 0,14 2 0,202 32 0,221 6 0,226-21 0,-595-18 0,145-2 0,-509 6 0,173 1 0,-242 24 0,321-19 0,45-12 0,-1 0 0,1 0 0,0 0 0,-1 0 0,1 0 0,0 0 0,0 0 0,-1 0 0,1 0 0,0 1 0,0-1 0,-1 0 0,1 0 0,0 0 0,0 0 0,0 1 0,-1-1 0,1 0 0,0 0 0,0 1 0,0-1 0,0 0 0,-1 0 0,1 1 0,0-1 0,0 0 0,0 0 0,0 1 0,0-1 0,0 0 0,0 1 0,0-1 0,0 0 0,0 0 0,0 1 0,0-1 0,0 0 0,0 1 0,0-1 0,0 0 0,0 0 0,0 1 0,0-1 0,0 0 0,1 0 0,-1 1 0,0-1 0,0 0 0,0 0 0,0 1 0,1-1 0,-1 0 0,0 0 0,0 0 0,1 1 0,-1-1 0,0 0 0,0 0 0,1 0 0,-1 0 0,0 0 0,9 4 0,0-1 0,0 0 0,0 0 0,0-1 0,0 0 0,1-1 0,-1 0 0,14-1 0,0 1 0,200 11 0,1-11 0,280-34 0,-411 16 0,-90 16 0,0 1 0,0-1 0,0 0 0,0 0 0,0-1 0,-1 1 0,1 0 0,0-1 0,-1 0 0,5-3 0,-7 5 0,1-1 0,-1 1 0,0-1 0,1 1 0,-1-1 0,0 1 0,0-1 0,1 1 0,-1-1 0,0 1 0,0-1 0,0 1 0,0-1 0,0 0 0,0 1 0,0-1 0,0 1 0,0-1 0,0 1 0,0-1 0,0 1 0,0-1 0,0 0 0,-1 1 0,1-1 0,0 1 0,0-1 0,-1 1 0,1 0 0,0-1 0,-1 1 0,1-1 0,-1 0 0,-3-3 0,-1 1 0,0 0 0,0 0 0,0 0 0,0 0 0,0 1 0,-1-1 0,1 1 0,-6-1 0,-191-38 0,31 8 0,151 25 0,25 3 0,40 2 0,259 25 0,-12 0 0,-220-18 0,-44-1 0,1-1 0,0-1 0,0-1 0,0-2 0,36-7 0,-52 3 0,-16 0 0,-21-4 0,20 9 0,-153-40 0,108 31 0,0-2 0,1-3 0,1-1 0,-56-29 0,90 35 0,17 4 0,35 7 0,171 39 0,-15-1 0,-40-14 0,209 7 0,-355-34 0,-21-4 0,-57-18 0,-130-27 0,96 27 0,-486-109 0,337 76 0,233 54 0,17 6 0,34 10 0,10 1 0,-11-4 0,0 0 0,-1 3 0,30 15 0,-49-19 0,-16-3 0,-11-4 0,1-1 0,-1-1 0,0 0 0,1-1 0,-25-5 0,-26-1 0,-979-39 0,1039 46 0,-63-1 0,-91 8 0,157-6 0,-1-1 0,0 1 0,1-1 0,-1 1 0,1 0 0,-1 1 0,1-1 0,-1 0 0,-4 4 0,7-5 0,1 1 0,-1-1 0,1 1 0,-1-1 0,1 1 0,0-1 0,-1 1 0,1-1 0,-1 1 0,1-1 0,0 1 0,0-1 0,-1 1 0,1 0 0,0-1 0,0 1 0,0 0 0,0-1 0,0 1 0,0-1 0,0 1 0,0 0 0,0-1 0,0 1 0,0 0 0,0-1 0,0 1 0,0-1 0,0 1 0,1 0 0,-1-1 0,1 1 0,3 5 0,0-2 0,0 1 0,1 0 0,-1-1 0,1 0 0,0 0 0,1 0 0,-1-1 0,8 4 0,105 52 0,196 70 0,-172-75 0,-120-45 0,40 15 0,96 51 0,-135-56 0,-23-19 0,-1 1 0,1-1 0,0 0 0,0 1 0,0-1 0,0 0 0,-1 0 0,1 1 0,0-1 0,0 0 0,-1 0 0,1 1 0,0-1 0,0 0 0,-1 0 0,1 0 0,0 1 0,-1-1 0,1 0 0,0 0 0,0 0 0,-1 0 0,1 0 0,0 0 0,-1 0 0,1 0 0,-1 1 0,1-1 0,0 0 0,-1 0 0,1-1 0,0 1 0,-1 0 0,1 0 0,0 0 0,-1 0 0,1 0 0,0 0 0,-1-1 0,-65-11 0,-561-145 0,579 147 0,93 30 0,-33-15 0,252 97 0,-226-86 0,-36-13 0,-8-3 0,-67-15 0,45 9 0,-514-116 0,475 103 0,63 15 0,18 4 0,36 6 0,603 183 0,-554-154 0,-77-23 0,-20-6 0,-32-6 0,-90-27 0,-137-49 0,197 52 0,59 24 0,-1-1 0,1 1 0,0-1 0,0 0 0,0 1 0,0-1 0,0 0 0,0 0 0,0 1 0,0-1 0,0 0 0,0 0 0,0 0 0,1 0 0,-1 0 0,0 0 0,0-2 0,1 3 0,0-1 0,0 1 0,0-1 0,1 1 0,-1-1 0,0 1 0,0-1 0,0 1 0,1-1 0,-1 1 0,0 0 0,1-1 0,-1 1 0,0-1 0,1 1 0,-1 0 0,0-1 0,1 1 0,-1 0 0,1 0 0,-1-1 0,0 1 0,1 0 0,-1 0 0,1-1 0,-1 1 0,2 0 0,40-8 0,277 7 0,-213 4 0,-84-4 0,-42-4 0,-6 0 0,-305-69 11,-265-52-995,553 119 916,-115-22 5,-277-14-1,341 46 64,91-3-2,1 0 1,0 0 0,0 1-1,-1-1 1,1 0 0,0 1-1,0-1 1,-1 1-1,1 0 1,0 0 0,0 0-1,0 0 1,-2 1-1,4-1 2,0-1-1,0 1 0,0-1 0,0 1 0,0 0 1,0-1-1,0 1 0,0-1 0,1 1 0,-1-1 1,0 1-1,0-1 0,0 0 0,1 1 1,-1-1-1,0 1 0,0-1 0,1 1 0,-1-1 1,0 0-1,1 1 0,-1-1 0,1 0 0,-1 1 1,0-1-1,1 0 0,-1 0 0,1 1 0,-1-1 1,1 0-1,-1 0 0,1 0 0,0 1 1,70 25 114,-55-20 13,82 25 359,116 21 1,-207-48-487,-15 1 0,-32 8 0,-3 1 0,43-14 0,-1 0 0,0 1 0,1-1 0,-1 0 0,1 1 0,-1-1 0,1 0 0,-1 1 0,0-1 0,1 1 0,0-1 0,-1 0 0,1 1 0,-1-1 0,1 1 0,0 0 0,-1-1 0,1 1 0,0-1 0,-1 1 0,1 0 0,0-1 0,0 1 0,0-1 0,0 1 0,-1 0 0,1-1 0,0 1 0,0 0 0,0-1 0,0 1 0,1 0 0,-1-1 0,0 1 0,0 0 0,0-1 0,0 1 0,1-1 0,-1 1 0,0 0 0,1-1 0,-1 1 0,0-1 0,1 2 0,33 28 0,18 5 0,1-2 0,1-3 0,104 42 0,-95-45 0,751 288-820,27-40-455,-416-139 1021,-392-125 254,-42-13 0,-58-20 0,-227-88-49,-172-60 22,324 124 261,-191-34 0,292 72 861,36 6-699,9 0-102,74 5-122,115 8-172,902 40 0,-1000-50 0,-71-5 0,-24 4 0,0 0 0,0 0 0,0 0 0,0 0 0,1 0 0,-1 0 0,0 0 0,0-1 0,0 1 0,0 0 0,0 0 0,0 0 0,0 0 0,0 0 0,0-1 0,1 1 0,-1 0 0,0 0 0,0 0 0,0 0 0,0-1 0,0 1 0,0 0 0,0 0 0,0 0 0,0 0 0,0-1 0,0 1 0,-1 0 0,1 0 0,0 0 0,0 0 0,0 0 0,0-1 0,0 1 0,0 0 0,0 0 0,0 0 0,0 0 0,0 0 0,-1-1 0,1 1 0,0 0 0,0 0 0,0 0 0,0 0 0,0 0 0,0 0 0,-1 0 0,1 0 0,0 0 0,0 0 0,0 0 0,-34-16 0,-26-2 0,-1 2 0,0 3 0,0 2 0,-82-3 0,-257 9 0,368 6 0,-309 12 0,270-6 0,0 3 0,-117 32 0,104-14 0,1 4 0,-109 60 0,186-89 0,-4 3 0,0-1 0,0 0 0,-1-1 0,0 0 0,1-1 0,-14 3 0,22-6 0,-1 0 0,0 0 0,1 0 0,-1 0 0,0 0 0,1-1 0,-1 1 0,1-1 0,-1 0 0,1 0 0,-1 0 0,1 0 0,-1 0 0,1 0 0,0-1 0,0 1 0,-1-1 0,1 1 0,0-1 0,1 0 0,-1 0 0,0 0 0,0 0 0,1 0 0,-1 0 0,1-1 0,0 1 0,0 0 0,0-1 0,0 1 0,-1-4 0,-3-10 0,0 1 0,1-1 0,0 0 0,2 0 0,0 0 0,0 0 0,2 0 0,2-27 0,-1 34 0,0-1 0,1 0 0,0 0 0,0 1 0,1-1 0,1 1 0,-1 0 0,2 0 0,-1 0 0,1 0 0,0 1 0,1 0 0,0 0 0,0 1 0,13-13 0,-7 11 0,1 1 0,0 0 0,0 1 0,1 0 0,0 1 0,0 0 0,0 1 0,1 1 0,0 0 0,23-2 0,17 1 0,87 2 0,-100 3 0,706 29 0,-665-22 0,-54 3 0,-29-3 0,-15 0 0,-6-1 0,0-2 0,-1 0 0,0-1 0,-30-1 0,25 0 0,-139 6 0,0-8 0,0-7 0,-201-33 0,360 38 0,-22-3 0,-1-1 0,1-1 0,-43-18 0,65 22 0,0 0 0,1-1 0,-1 0 0,1-1 0,-1 1 0,1-1 0,0 0 0,-5-7 0,9 9 0,-1 0 0,1-1 0,-1 0 0,1 0 0,0 0 0,0 0 0,1 0 0,-1 0 0,1 0 0,0 0 0,0 0 0,0-1 0,1 1 0,0-1 0,-1-4 0,4-8 0,0 0 0,0 1 0,2-1 0,0 1 0,1 0 0,0 0 0,9-15 0,-6 12 0,168-353 0,-165 332 0,-16 33 0,-7 13 0,-5 11 0,0 1 0,2 0 0,-25 41 0,5-9 0,-47 67 0,-110 161 0,140-195 0,-57 122 0,76-124 0,28-58 0,5-23 0,-1 0 0,0 0 0,0 0 0,0 0 0,0 1 0,0-1 0,0 0 0,0 0 0,1 0 0,-1 0 0,0 0 0,0 1 0,0-1 0,0 0 0,0 0 0,1 0 0,-1 0 0,0 0 0,0 0 0,0 0 0,1 0 0,-1 0 0,0 0 0,0 0 0,0 0 0,1 0 0,-1 0 0,0 0 0,0 0 0,0 0 0,1 0 0,-1 0 0,0 0 0,0 0 0,0 0 0,0 0 0,1 0 0,-1 0 0,0 0 0,0 0 0,0 0 0,0-1 0,1 1 0,-1 0 0,0 0 0,0 0 0,0-1 0,30-27 0,-29 27 0,58-73 0,-3-3 0,64-118 0,1 0 0,-120 193 0,0-1 0,1 1 0,0 0 0,-1-1 0,1 1 0,0 0 0,0 0 0,0 0 0,0 1 0,4-4 0,-6 5 0,1 1 0,-1-1 0,1 0 0,-1 1 0,0-1 0,0 0 0,1 1 0,-1-1 0,0 1 0,1-1 0,-1 1 0,0-1 0,0 0 0,0 1 0,0-1 0,1 1 0,-1-1 0,0 1 0,0-1 0,0 1 0,0-1 0,0 1 0,0-1 0,0 1 0,0-1 0,0 0 0,-1 1 0,1-1 0,0 1 0,0-1 0,0 1 0,0-1 0,-1 1 0,-19 64 0,8-40 0,5-12 0,0 1 0,1 0 0,0 0 0,1 1 0,1-1 0,0 1 0,1 0 0,-2 26 0,5-42 0,0 1 0,0 0 0,0 0 0,0-1 0,0 1 0,0 0 0,0 0 0,1 0 0,-1 0 0,0-1 0,0 1 0,0 0 0,0 0 0,0 0 0,0 0 0,0-1 0,1 1 0,-1 0 0,0 0 0,0 0 0,0 0 0,0 0 0,1 0 0,-1-1 0,0 1 0,0 0 0,0 0 0,1 0 0,-1 0 0,0 0 0,0 0 0,0 0 0,1 0 0,-1 0 0,0 0 0,0 0 0,0 0 0,1 0 0,-1 0 0,0 0 0,0 0 0,0 0 0,1 0 0,-1 1 0,0-1 0,0 0 0,0 0 0,1 0 0,-1 0 0,0 0 0,0 0 0,0 1 0,0-1 0,0 0 0,1 0 0,-1 0 0,0 0 0,0 1 0,0-1 0,0 0 0,0 0 0,0 0 0,0 0 0,0 1 0,0-1 0,0 0 0,0 0 0,0 0 0,1 1 0,10-16 0,24-49 0,-35 64 0,0 0 0,0-1 0,0 1 0,1 0 0,-1-1 0,0 1 0,0 0 0,0-1 0,0 1 0,1 0 0,-1 0 0,0-1 0,0 1 0,1 0 0,-1 0 0,0-1 0,0 1 0,1 0 0,-1 0 0,0 0 0,1-1 0,-1 1 0,0 0 0,1 0 0,-1 0 0,0 0 0,1 0 0,-1 0 0,0 0 0,1 0 0,-1 0 0,0 0 0,1 0 0,-1 0 0,0 0 0,1 0 0,-1 0 0,0 0 0,1 0 0,-1 0 0,0 0 0,1 1 0,-1-1 0,0 0 0,1 0 0,-1 0 0,0 1 0,1-1 0,-1 0 0,0 0 0,0 1 0,0-1 0,1 0 0,-1 0 0,0 1 0,0-1 0,0 0 0,1 1 0,-1-1 0,0 0 0,0 1 0,0-1 0,4 31 0,-9 29 0,-25 120 0,15-101 0,-53 258 0,57-285 0,11-52 0,0 0 0,0 0 0,1 0 0,-1 0 0,0-1 0,0 1 0,0 0 0,0 0 0,1 0 0,-1 0 0,0 0 0,0 0 0,0 0 0,0 0 0,1 0 0,-1 0 0,0 0 0,0 0 0,0 0 0,1 0 0,-1 0 0,0 0 0,0 0 0,0 0 0,0 0 0,1 0 0,-1 0 0,0 0 0,0 0 0,0 1 0,0-1 0,1 0 0,-1 0 0,0 0 0,0 0 0,0 0 0,0 0 0,0 0 0,0 1 0,1-1 0,-1 0 0,10-21 0,-1 0 0,7-25 0,6-14 0,38-94 0,160-290 0,-212 430 0,1 1 0,0 0 0,1 1 0,15-16 0,-24 27 0,0 0 0,0 0 0,0 0 0,0 0 0,0 0 0,0 0 0,0 0 0,1 0 0,-1 1 0,0-1 0,0 0 0,1 1 0,-1-1 0,0 1 0,1-1 0,-1 1 0,1 0 0,-1-1 0,1 1 0,-1 0 0,0 0 0,1 0 0,-1 0 0,1 0 0,-1 1 0,1-1 0,-1 0 0,0 1 0,1-1 0,-1 1 0,0-1 0,1 1 0,-1-1 0,0 1 0,0 0 0,2 1 0,0 2 0,0 0 0,0 0 0,-1 1 0,1-1 0,-1 0 0,0 1 0,0 0 0,-1-1 0,2 7 0,6 35 0,-1 1 0,-3 1 0,-2-1 0,-4 74 0,0-60 0,-3 145 0,-36 238 0,24-321 0,16-121 0,0 0 0,0-1 0,0 1 0,0 0 0,-1 0 0,1-1 0,0 1 0,-1 0 0,1-1 0,-1 1 0,0 0 0,0-1 0,1 1 0,-1-1 0,0 1 0,-2 1 0,2-3 0,0-1 0,0 0 0,-1 1 0,1-1 0,0 0 0,0 0 0,0 0 0,0 0 0,0 0 0,1 0 0,-1 0 0,0 0 0,0 0 0,1 0 0,-1 0 0,1-1 0,-1 1 0,1 0 0,-1 0 0,1-1 0,0 1 0,-1-2 0,-18-62 0,-11-29 0,27 88 0,1 0 0,-1 1 0,0-1 0,-1 0 0,0 1 0,1 0 0,-2 0 0,1 0 0,0 1 0,-1-1 0,0 1 0,-6-4 0,9 7 0,-1-1 0,0 1 0,0-1 0,0 1 0,0 0 0,0 0 0,0 1 0,0-1 0,0 1 0,-1-1 0,1 1 0,0 0 0,0 0 0,0 0 0,-1 1 0,1-1 0,0 1 0,-5 1 0,1 1 0,1 0 0,-1 0 0,1 1 0,0 0 0,0 0 0,0 0 0,1 1 0,-6 5 0,-8 11 0,1 0 0,1 2 0,-18 29 0,34-50 0,-47 86-402,3 1 0,-40 120-1,81-201 245,-12 34-6668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8T20:40:46.93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2150 649 24575,'-19'-1'0,"-1"-1"0,0 0 0,1-2 0,0 0 0,-25-10 0,4 3 0,-717-151-132,-9 76-804,717 83 928,-117-6-1,146 9 9,0 1 0,0 1 0,0 1 0,1 0 0,-32 10 0,46-11 0,1 0 0,-1 0 0,1 0 0,-1 0 0,1 0 0,0 1 0,0 0 0,0 0 0,0 0 0,0 0 0,1 1 0,-1 0 0,1-1 0,0 1 0,0 0 0,1 1 0,-5 7 0,5-6 0,0 1 0,1-1 0,-1 1 0,1-1 0,1 1 0,-1-1 0,1 1 0,1 0 0,-1-1 0,1 1 0,3 11 0,5 11 0,1 0 0,2-1 0,0 0 0,28 42 0,-32-55 0,29 45 364,72 92 0,-82-119-293,1-3 1,1 0-1,2-2 1,42 32-1,-60-53-71,-1 0 0,1 0 0,0-1 0,1-1 0,-1 0 0,1-1 0,16 3 0,104 10 0,-92-13 0,-28-2 0,-1-1 0,1-1 0,-1 0 0,1-1 0,-1-1 0,1 0 0,-1 0 0,0-1 0,0-1 0,0 0 0,0-1 0,-1-1 0,0 0 0,0 0 0,0-1 0,-1-1 0,0 0 0,0 0 0,-1-1 0,0 0 0,12-17 0,28-35 0,-2-3 0,-4-1 0,48-95 0,-2 4 0,-65 117 0,-3-2 0,27-66 0,-48 104 0,0 1 0,1-1 0,-1 0 0,-1 0 0,1 1 0,0-1 0,-1 0 0,1 0 0,-1 0 0,0 0 0,0 0 0,0 0 0,0 0 0,-1 0 0,1 0 0,-1 0 0,1 0 0,-1 1 0,0-1 0,0 0 0,-1 0 0,1 1 0,-1-1 0,1 1 0,-1-1 0,0 1 0,1 0 0,-1 0 0,-1-1 0,1 1 0,0 1 0,0-1 0,-1 0 0,1 0 0,-5-1 0,0 0 0,0 1 0,0 0 0,-1 1 0,1-1 0,0 2 0,-1-1 0,1 1 0,0 0 0,-1 0 0,1 1 0,0 0 0,-1 0 0,-12 5 0,-10 5 0,1 1 0,1 1 0,0 1 0,1 2 0,0 1 0,-26 22 0,5 1 0,1 2 0,-45 54 0,74-76 0,1 2 0,1 0 0,1 0 0,0 1 0,-17 41 0,26-50 0,1 1 0,0 0 0,1 0 0,1 0 0,0 1 0,1-1 0,1 1 0,0 0 0,1-1 0,1 1 0,3 16 0,-3-27 0,0-1 0,1 1 0,-1-1 0,1 1 0,0-1 0,0 0 0,1 1 0,0-1 0,-1-1 0,1 1 0,0 0 0,1-1 0,-1 1 0,1-1 0,-1 0 0,1 0 0,0 0 0,0-1 0,1 1 0,-1-1 0,0 0 0,1 0 0,-1-1 0,1 1 0,7 0 0,11 3 0,2-1 0,-1-1 0,43-1 0,-47-1 0,75-3 0,0-4 0,0-4 0,-1-4 0,100-29 0,-130 30 0,1 2 0,90-2 0,130 11 0,-215 3 0,-55 0 0,0-1 0,0-1 0,0 0 0,29-7 0,-40 7 0,1-1 0,-1 0 0,1 0 0,-1 0 0,0 0 0,0-1 0,0 0 0,0 0 0,0 0 0,-1 0 0,1 0 0,-1-1 0,0 1 0,0-1 0,0 0 0,0 0 0,-1 0 0,0 0 0,3-8 0,3-10 0,-1-1 0,-1 0 0,-2-1 0,0 1 0,1-35 0,-8-119 0,-2 99 0,-26-118 0,30 187 0,-2-1 0,1 0 0,-1 1 0,-1-1 0,0 1 0,0 0 0,-1 1 0,0-1 0,-9-12 0,9 17 0,0-1 0,0 0 0,0 1 0,0 0 0,-1 0 0,0 1 0,0-1 0,0 1 0,0 1 0,0-1 0,-1 1 0,1 0 0,-1 0 0,-11-1 0,0 2 0,0 0 0,1 1 0,-1 1 0,0 1 0,1 0 0,-1 2 0,1-1 0,0 2 0,0 1 0,-20 8 0,-4 5 0,1 1 0,-70 48 0,94-56 0,-10 5 0,0 0 0,2 2 0,1 1 0,-35 38 0,57-57 0,0 0 0,-1 1 0,1-1 0,1 1 0,-1-1 0,0 1 0,0-1 0,0 1 0,1-1 0,-1 1 0,1 0 0,-1-1 0,1 1 0,0 0 0,0-1 0,0 1 0,0 0 0,0 0 0,0-1 0,0 1 0,0 0 0,1-1 0,-1 1 0,1 0 0,-1-1 0,2 3 0,0-1 0,0 0 0,0 0 0,1 0 0,0-1 0,-1 1 0,1 0 0,0-1 0,0 0 0,1 0 0,-1 0 0,5 2 0,10 4 0,0-1 0,0-1 0,31 7 0,-4-4 0,1-2 0,-1-2 0,1-2 0,0-3 0,-1-1 0,1-2 0,0-2 0,-1-2 0,63-18 0,-107 25 0,39-16 0,-39 15 0,0 1 0,1-1 0,-1 0 0,0 0 0,0 1 0,0-1 0,0 0 0,0 0 0,0 0 0,0 0 0,0 0 0,0 0 0,0 0 0,0-1 0,-1 1 0,1 0 0,0 0 0,-1-1 0,1 1 0,-1 0 0,1-1 0,-1 1 0,0 0 0,0-1 0,0 1 0,1-3 0,-1 3 0,0 0 0,0 1 0,0-1 0,0 0 0,0 0 0,0 0 0,1 0 0,-1 0 0,0 0 0,1 0 0,-1 1 0,1-1 0,-1 0 0,1 0 0,-1 0 0,1 1 0,-1-1 0,1 0 0,0 1 0,-1-1 0,1 1 0,0-1 0,0 0 0,-1 1 0,1 0 0,0-1 0,0 1 0,0-1 0,0 1 0,0 0 0,0 0 0,-1 0 0,1-1 0,0 1 0,0 0 0,0 0 0,1 0 0,46-1 0,-35 1 0,244-24 0,-11 0 0,-191 22 0,-17-1 0,0 1 0,-1 3 0,1 1 0,39 7 0,-68-8 0,-1 1 0,0 0 0,1 1 0,-1-1 0,0 2 0,-1-1 0,1 1 0,0 0 0,-1 1 0,0 0 0,0 0 0,0 0 0,-1 1 0,0 0 0,0 0 0,0 1 0,-1 0 0,0 0 0,0 0 0,-1 0 0,0 1 0,0-1 0,3 12 0,7 76 0,-17-108 0,1 0 0,0 0 0,1 1 0,0-1 0,2-16 0,-2-10 0,0-55 0,2 53 0,-1-1 0,-3 1 0,-10-55 0,12 89 0,-1 0 0,-1 0 0,1 0 0,-1 0 0,0 0 0,0 1 0,-1-1 0,0 1 0,0 0 0,-1 0 0,1 0 0,-1 1 0,-1 0 0,1 0 0,-1 0 0,0 0 0,0 1 0,0 0 0,0 0 0,-1 1 0,0 0 0,1 0 0,-1 0 0,0 1 0,-1 0 0,1 1 0,0-1 0,-1 1 0,1 1 0,-12-1 0,-7 2 0,0 1 0,0 0 0,1 2 0,-1 1 0,1 2 0,0 0 0,-36 16 0,26-9 0,2 1 0,0 2 0,1 1 0,-49 38 0,71-49 0,1 0 0,1 1 0,0 1 0,0-1 0,0 1 0,1 1 0,1-1 0,-1 1 0,2 0 0,-1 1 0,1-1 0,1 1 0,0 0 0,1 0 0,0 1 0,0-1 0,1 1 0,0 19 0,4 3 0,1 0 0,3-1 0,0 0 0,2 0 0,16 43 0,-9-32 0,-3 0 0,7 48 0,-16-70 0,1 0 0,1 0 0,1-1 0,1 0 0,15 35 0,-15-43 0,1 0 0,0 0 0,1-1 0,0 0 0,1-1 0,0 0 0,1 0 0,0-1 0,18 12 0,-12-10 0,-1 0 0,2-2 0,-1 0 0,1-1 0,1-1 0,20 6 0,-33-12 0,0 0 0,1-1 0,-1 0 0,1-1 0,0 0 0,-1 1 0,1-2 0,-1 1 0,1-1 0,-1 0 0,1-1 0,-1 1 0,0-1 0,1-1 0,-1 1 0,0-1 0,0 0 0,-1 0 0,1-1 0,-1 1 0,1-1 0,6-7 0,1-3 0,-1-1 0,0 1 0,-1-2 0,0 0 0,-2 0 0,0-1 0,0 0 0,6-23 0,41-151 0,-47 155 0,60-246 0,-68 280 0,-1 0 0,0 0 0,1-1 0,-1 1 0,1 0 0,0 0 0,-1 0 0,1 0 0,0 0 0,1 0 0,-1 0 0,0 0 0,2-2 0,3 24 0,-6 57 0,-9 5 0,-2 0 0,-4-1 0,-34 104 0,41-165 0,0 0 0,-1-1 0,-1-1 0,-22 34 0,85-145 0,17 1 0,3 3 0,5 4 0,108-92 0,-164 151 0,-22 26 0,1-1 0,-1 0 0,0 1 0,0-1 0,1 1 0,-1-1 0,0 0 0,0 1 0,0-1 0,0 1 0,0-1 0,0 0 0,0 1 0,0-1 0,0 0 0,0 1 0,0-1 0,0 1 0,0-1 0,-1 0 0,1 1 0,0-1 0,0 1 0,-1-1 0,1 1 0,-1-2 0,-2 0 0,0 1 0,-1-1 0,1 1 0,0-1 0,-1 1 0,1 0 0,-1 0 0,1 1 0,-1-1 0,0 1 0,1 0 0,-1 0 0,-6 0 0,-21 1 0,-1 2 0,0 0 0,1 2 0,0 2 0,0 1 0,1 1 0,0 1 0,1 2 0,0 1 0,0 1 0,-35 25 0,-21 20 0,3 5 0,-83 83 0,100-88 0,-54 41 0,116-98 0,-1 1 0,1 0 0,0 0 0,0 0 0,1 0 0,-1 0 0,1 0 0,-1 1 0,1-1 0,0 1 0,-2 6 0,4-9 0,-1 1 0,1-1 0,0 1 0,1-1 0,-1 0 0,0 1 0,0-1 0,1 1 0,-1-1 0,1 1 0,-1-1 0,1 0 0,-1 1 0,1-1 0,0 0 0,0 0 0,0 1 0,0-1 0,0 0 0,0 0 0,0 0 0,0 0 0,0 0 0,0 0 0,0-1 0,1 1 0,-1 0 0,0-1 0,1 1 0,-1-1 0,0 1 0,1-1 0,1 1 0,16 6 0,1-1 0,0-1 0,-1-1 0,1-1 0,29 1 0,112-3 0,-101-2 0,420-5 0,-425 2 0,0-2 0,-1-2 0,82-24 0,-70 16 0,107-14 0,-38 24 0,-143 3 0,0-2 0,1 1 0,-1-1 0,1 0 0,0 0 0,1-1 0,-1 0 0,1 0 0,0-1 0,-8-11 0,11 15 0,1-1 0,-1-1 0,0 1 0,1 0 0,0 0 0,0-1 0,0 0 0,1 1 0,-1-1 0,1 0 0,-1-6 0,2 8 0,0 1 0,1-1 0,-1 1 0,0 0 0,1-1 0,0 1 0,-1 0 0,1-1 0,0 1 0,0 0 0,0 0 0,1 0 0,-1 0 0,0 0 0,1 0 0,-1 0 0,1 0 0,0 1 0,0-1 0,-1 0 0,1 1 0,0 0 0,0-1 0,5-1 0,18-6 0,4-1 0,-27 7 0,-16 2 0,-55 1 0,26 0 0,1 1 0,-1 2 0,-46 9 0,81-10 0,0 1 0,0-1 0,1 2 0,-1-1 0,1 1 0,0 0 0,0 1 0,0-1 0,0 1 0,1 1 0,0-1 0,0 1 0,-9 12 0,1-3 0,7-8 0,-1-1 0,0 0 0,0-1 0,-1 1 0,0-2 0,1 1 0,-1-1 0,-1-1 0,1 0 0,-1 0 0,-16 3 0,25-6 0,19 0 0,0 1 0,1-1 0,26-2 0,-19-4 0,0-2 0,-1 0 0,1-1 0,-1-1 0,-1-2 0,34-21 0,-21 9 0,-1-3 0,-1 0 0,35-37 0,-60 54 0,0 1 0,0 1 0,1 0 0,15-9 0,-20 14 0,-1 1 0,1-1 0,-1 1 0,1 0 0,0 0 0,0 0 0,-1 1 0,1 0 0,0 0 0,0 1 0,7 0 0,-12-1 0,0 1 0,0 0 0,0 0 0,-1 0 0,1 0 0,0 1 0,0-1 0,0 0 0,0 0 0,0 0 0,-1 1 0,1-1 0,0 0 0,0 1 0,-1-1 0,1 1 0,0-1 0,0 1 0,-1-1 0,1 1 0,0 0 0,-1-1 0,1 1 0,-1 0 0,1-1 0,-1 1 0,1 0 0,-1 0 0,0-1 0,1 1 0,-1 0 0,0 0 0,0 0 0,1-1 0,-1 1 0,0 0 0,0 0 0,0 0 0,0 0 0,0 0 0,0 0 0,0-1 0,0 1 0,-1 0 0,1 0 0,0 0 0,0 0 0,-1-1 0,1 1 0,0 0 0,-1 0 0,1-1 0,-2 2 0,-1 5 0,-1-1 0,0 0 0,-1 0 0,1 0 0,-7 6 0,-23 18 0,0-2 0,-60 38 0,-34 27 0,126-92 0,0 0 0,1 1 0,-1-1 0,0 1 0,0-1 0,1 1 0,-1 0 0,1 0 0,0 0 0,-1 0 0,1 0 0,0 0 0,0 0 0,0 0 0,1 0 0,-1 0 0,0 0 0,0 4 0,2-5 0,-1 0 0,0 0 0,1 0 0,0 0 0,-1 0 0,1 0 0,-1 0 0,1 0 0,0 0 0,0 0 0,0 0 0,0 0 0,-1-1 0,1 1 0,0 0 0,0-1 0,0 1 0,1 0 0,-1-1 0,0 0 0,0 1 0,0-1 0,0 1 0,2-1 0,12 3 0,1-1 0,-1 0 0,31-2 0,-36 0 0,51-1-1365,-4-1-5461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8T20:40:59.12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651 300 24575,'-1'7'0,"1"1"0,-1-1 0,0 1 0,-1-1 0,0 0 0,0 1 0,-1-1 0,1 0 0,-1-1 0,-1 1 0,0 0 0,0-1 0,0 0 0,0 0 0,-1 0 0,0 0 0,-1-1 0,1 0 0,-1 0 0,0 0 0,0-1 0,0 0 0,-1 0 0,1-1 0,-14 6 0,-4 0 0,0-1 0,0-1 0,0-2 0,-1 0 0,0-1 0,-39 0 0,10-1 0,-127-1 0,177-2 0,0 0 0,0-1 0,0 1 0,0-1 0,0 0 0,1 0 0,-1 0 0,0 0 0,1-1 0,-1 0 0,1 0 0,-1 0 0,1 0 0,0 0 0,0 0 0,0-1 0,0 0 0,-4-5 0,4 4 0,0 0 0,1-1 0,0 0 0,0 0 0,0 0 0,1 0 0,-1 0 0,1 0 0,1 0 0,-1 0 0,0 0 0,1-7 0,2-12 0,1 1 0,1 0 0,1 0 0,14-41 0,-11 41 0,0 1 0,1 0 0,2 0 0,0 1 0,18-25 0,-24 38 0,1 1 0,0 0 0,0 1 0,0-1 0,1 1 0,0 0 0,0 1 0,1 0 0,0 0 0,0 0 0,0 1 0,0 0 0,1 1 0,-1 0 0,1 0 0,16-2 0,-20 4 0,1 1 0,-1 0 0,1 1 0,-1-1 0,1 1 0,-1 0 0,1 1 0,-1-1 0,0 1 0,0 0 0,0 0 0,0 1 0,0-1 0,0 1 0,-1 0 0,1 1 0,-1-1 0,0 1 0,0-1 0,0 1 0,0 1 0,-1-1 0,5 8 0,-6-9 0,0 0 0,0 0 0,0 0 0,-1 1 0,1-1 0,-1 1 0,0-1 0,0 1 0,0 0 0,0-1 0,-1 1 0,1 0 0,-1 0 0,0-1 0,0 1 0,-1 0 0,1 0 0,-1-1 0,1 1 0,-1 0 0,-1-1 0,1 1 0,0-1 0,-1 1 0,0-1 0,1 0 0,-1 1 0,-1-1 0,1 0 0,0 0 0,-1-1 0,1 1 0,-1 0 0,-4 2 0,4-3 0,-1 1 0,0-1 0,1 1 0,0 0 0,-1 0 0,1 0 0,0 0 0,0 1 0,-4 7 0,6-11 0,1 1 0,0 0 0,0-1 0,0 1 0,0 0 0,0 0 0,0-1 0,0 1 0,0 0 0,0 0 0,0-1 0,0 1 0,0 0 0,0-1 0,0 1 0,1 0 0,-1-1 0,0 1 0,1 0 0,-1-1 0,0 1 0,2 0 0,23 17 0,-4-9 20,1 0 0,0-2 0,1-1 0,-1 0 0,37 3 0,-43-7-185,0-1 0,0-1 0,0 0 0,-1-1 0,1 0 0,0-2 0,0 0 0,29-9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0A0830D5-D02C-4E49-82E3-D6B36F6B1F5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D7435F94-B76E-4C4F-9CC1-16C116738A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751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2039112"/>
            <a:ext cx="9144000" cy="4142232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chemeClr val="accent1"/>
              </a:buCl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rgbClr val="3F403F"/>
                </a:solidFill>
              </a:defRPr>
            </a:lvl7pPr>
            <a:lvl8pP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23D4C1-CFFA-6DF2-CEF0-C921194DDC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3096595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6ABFA-7E56-F942-8098-C8CD87A031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2039112"/>
            <a:ext cx="5638800" cy="4133087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6EF240-A0F2-4CA0-FE17-FDDC58BE738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6707016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51817294-44C5-7041-8072-858B5A8B3B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2039112"/>
            <a:ext cx="5638800" cy="4133087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8A1CAFC-5255-D046-81F6-4B4EB2109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1B998C-200D-519F-9722-11273408F3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2803250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A9AD338-B30B-E541-932A-6DDB056669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2039112"/>
            <a:ext cx="5638800" cy="4133087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C6F389-052C-7A40-B491-0B0018B74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595B0C-D07E-D372-47B9-D3148C5D40C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4971453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76F08FBB-62F1-B342-A589-BC0F6F72ED82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96000" y="2039112"/>
            <a:ext cx="56388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1998592-36CB-0643-B46C-2612B5B3D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D235BB3-6EE1-61B6-2593-86F15865F55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046189412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 Tab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able Placeholder 3">
            <a:extLst>
              <a:ext uri="{FF2B5EF4-FFF2-40B4-BE49-F238E27FC236}">
                <a16:creationId xmlns:a16="http://schemas.microsoft.com/office/drawing/2014/main" id="{AD271ABD-5095-7142-B1DF-1264D7A861F3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96000" y="2039112"/>
            <a:ext cx="56388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06F4734-83E4-EC41-9506-AC4B31C03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F70E08-E04E-C3BB-EDFE-1B8BF1DD411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11514940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able Placeholder 3">
            <a:extLst>
              <a:ext uri="{FF2B5EF4-FFF2-40B4-BE49-F238E27FC236}">
                <a16:creationId xmlns:a16="http://schemas.microsoft.com/office/drawing/2014/main" id="{69439F71-2F66-BB4A-A5E8-EC9480715DED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96000" y="2039112"/>
            <a:ext cx="56388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78AB5E-5CB2-7841-AF9D-954E8666C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1881B0-558B-9F6E-CDD7-E34A35B85E8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762691806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E59FE0A-1E94-8B4E-9D13-23FDD5E98AD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096000" y="2039112"/>
            <a:ext cx="56388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13EEA6B-1858-8F41-A057-5EB705A4A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FB7ED1-CBFE-FFCC-B9A2-D62DCFD5A0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136601848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B85B8377-7FEE-E14C-8364-6A180BB976BB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096000" y="2039112"/>
            <a:ext cx="56388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2849EF9-1BFC-9040-A810-17A9F4725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414328-CF40-2C20-95BA-0C0BD1866C2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69534136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80BE709D-6054-7C45-8360-70EE7A510FD9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096000" y="2039112"/>
            <a:ext cx="56388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A2D45D0-3C2F-7F42-B0D3-57393B62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3F2F12-6595-FEB7-D6A9-F296A4CEF7B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35537055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D5A9700-78FB-FC46-8ADE-0CE8182ADCD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F3D953-3277-1D4D-98B0-E50039E6FDE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78DC44A-9060-2240-8E73-244381782E6D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1D93DB-E7D8-0717-8EFE-1B50CD22DB9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24358146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441548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440A2-4C4C-8D48-B977-EAC9A168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2039112"/>
            <a:ext cx="9144000" cy="414496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49C275-2568-ADAC-86ED-34DF95700A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796511941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86AD56-EE40-5844-83C4-379B67D731D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AB2ED6-FB63-204F-AFE2-7630DD4A969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8745A70-4F68-5543-9B0E-58A3DEF51D9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5086883-FEB1-7C14-D392-66F8E101211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01037382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F6BEFCE-0A8A-C04D-91DE-C4A6A2F59F7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60088B0-D807-7B43-BD1A-9684ACFACA3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194FF9F-6549-F743-B7D2-75D51A032F5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2039112"/>
            <a:ext cx="3566160" cy="4144963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CE1C6D-A0A2-FC2D-5EFF-2864C608FF8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74956502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83EEB7-941E-034D-8498-3955146474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2039112"/>
            <a:ext cx="3566160" cy="1792288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60567A0-497A-E548-A18B-A6A098394A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6824" y="2039112"/>
            <a:ext cx="3566160" cy="1792288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ADF4A49-15E2-0F4E-AD4B-7D655CA521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400" y="2039112"/>
            <a:ext cx="3566160" cy="1792288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1142E34-E2B6-EF41-80ED-A579AD61A17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811F0FA-4065-C044-AD9C-0BB8C3586B8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2E3B4AF-5E0E-3E40-99BB-8D60DBF5A6E8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EDE40A-D7C4-0975-5816-7A6ABE1B032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26309410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3 Column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B63C67-71D9-3045-AAA4-5C9F9C76D4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2039112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9465ABA5-4E13-F644-A27F-12D5B10984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6824" y="2039112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FD990AB-ACE0-4A42-A609-BCEFB37198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400" y="2039112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AAE0B98-363A-EC46-800B-691C219CC96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BEC1F37-E7A9-6F4C-B44D-84DBE782433A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E8D5BFF-586D-D846-A0D8-7787007F18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C3BFB2-77C1-D081-C81D-EEDC2A05678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24877669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AD1737-8888-5446-9E4C-0C08B4B942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2039112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3A0190D-73D9-774A-81C8-FD0C29CAD3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6824" y="2039112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1306D51-C748-C44C-939E-C78317BC56F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6448" y="2039112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31A14D-B1E2-9B4A-80AD-48B6B60FFDE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6C29580-6FEF-0749-A540-C47FFD6F3571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3C7A0E1-8582-394E-B666-41EBD8B693C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8DAD5A-FB8C-2A5C-C7FC-DDDC9DF7489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597304903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 3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83EEB7-941E-034D-8498-39551464743A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60567A0-497A-E548-A18B-A6A098394A96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306824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ADF4A49-15E2-0F4E-AD4B-7D655CA5211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53400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8D131F-0341-574D-BCCB-EC3438F0FBA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87F38D-1308-5845-8CC5-DEBBF0859EC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C9CF2AD-5BB2-3840-B88B-F7D732FF300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06EC4D-0450-3833-0AA6-0063A6168E5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29277351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title and Subtitle – 3 Column 3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B63C67-71D9-3045-AAA4-5C9F9C76D47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9465ABA5-4E13-F644-A27F-12D5B1098496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306824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FD990AB-ACE0-4A42-A609-BCEFB37198E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53400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1EC1E82-8BFF-C446-B362-3B6F6604194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D01B31F-9CE4-A94F-AF78-636396EAB9B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216EB35-9D45-E843-AED5-EADC7006643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4689E5-4E11-21EA-E03E-27964B7E9CC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67975363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 3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AD1737-8888-5446-9E4C-0C08B4B9426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3A0190D-73D9-774A-81C8-FD0C29CAD359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306824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1306D51-C748-C44C-939E-C78317BC56F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56448" y="2039112"/>
            <a:ext cx="1408176" cy="140817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9766C10-A1EC-8846-803A-F6702C73D9C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9C67D48-5099-724E-B7C3-A0AEC54D95E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18CB84E-77F8-BF4F-9C14-28C12FB246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4098100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A43F83-8C83-D3FE-9CDE-419D50A73D2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80193479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 3 Image U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83EEB7-941E-034D-8498-3955146474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4381500"/>
            <a:ext cx="3566160" cy="1792288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60567A0-497A-E548-A18B-A6A098394A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6824" y="4381500"/>
            <a:ext cx="3566160" cy="1792288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ADF4A49-15E2-0F4E-AD4B-7D655CA521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400" y="4381500"/>
            <a:ext cx="3566160" cy="1792288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DAE340E-4704-3A40-8081-1867C99ED659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C65BB0C-A212-3542-B304-92BD794480A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04B11DE-9CEC-3644-8EF2-1832022B44D5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967953-A6C4-92E8-B667-66C38D40525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291495816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3 Column 3 Image U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B63C67-71D9-3045-AAA4-5C9F9C76D4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4381564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9465ABA5-4E13-F644-A27F-12D5B10984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6824" y="4381564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FD990AB-ACE0-4A42-A609-BCEFB37198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400" y="4381564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66AD08B-206E-634A-B326-C0DE8B4BE5B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71067FC-36A2-F44C-B497-DC38C53F0F31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D764F8E-800B-4341-9CB7-1DC35591B61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F715A3-960E-93DD-35FD-1CBD7F907BE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533011912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3220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ED574-FADB-D64C-A81B-C4C2B5642E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2039112"/>
            <a:ext cx="9144000" cy="414496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B85497-578C-CC12-EFE0-F56E7DEC178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02103411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 3 Image U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AD1737-8888-5446-9E4C-0C08B4B942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4381564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3A0190D-73D9-774A-81C8-FD0C29CAD3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6824" y="4381564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1306D51-C748-C44C-939E-C78317BC56F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6448" y="4381564"/>
            <a:ext cx="3566160" cy="17922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C272533-269E-8E4A-9AA5-8268D80DC7E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57200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132535-5056-3B44-9ED1-182759174D78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06824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90BE23F-01E0-B943-B18E-287A5001F86C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153400" y="2039112"/>
            <a:ext cx="3566160" cy="2075688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chemeClr val="tx1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4F9C9CF-627E-0589-735F-FD9387C4DE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801942060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EFC878DA-6BD7-B048-A131-A2BA1574BE26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57200" y="2039112"/>
            <a:ext cx="112776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11BBCB-6D38-B3B9-6285-26AD745DC89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53034357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5E611C37-8406-3A47-B715-155932F80E39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57200" y="2039112"/>
            <a:ext cx="112776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A9B3BE-70E8-81BE-F861-E94C292EA56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5895276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C3C03B09-4395-CD4B-AD76-DF6BBFA725E8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57200" y="2039112"/>
            <a:ext cx="112776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DB8629-EE34-433D-B9A1-175A523FF68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766603934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C306B196-E7AC-7A46-B620-A0C4D90D2E0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7200" y="2039112"/>
            <a:ext cx="112776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70F4D0-2E6B-EAB2-13A3-BA6051F773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262235108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C5ABDC86-9062-D545-AA17-D30EF6E927D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7200" y="2039112"/>
            <a:ext cx="112776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C66342-509E-F494-EB30-EB1DEE04CA2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564051033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6930647E-2E84-F647-AB63-F1E26C43D6D9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7200" y="2039112"/>
            <a:ext cx="11277600" cy="4133087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633146652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E8084A-4287-B64B-A3D5-AFFA0055BA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" y="2039112"/>
            <a:ext cx="11277600" cy="4133087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DCE00E-0605-FE6D-149C-ED37864AB4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146886992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E70628-F739-E74D-B661-7B110FAA42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" y="2039112"/>
            <a:ext cx="11277600" cy="4133087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4A4B06-F447-2D2A-2D4A-6E709DC629A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212122122"/>
      </p:ext>
    </p:extLst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1CE73E-564C-3742-8772-BA467747C3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" y="2039112"/>
            <a:ext cx="11277600" cy="4133087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45A486-9787-FA98-9898-5458F67AA27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2365951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A58999-FA1B-266E-C7DC-259CE6C33A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75672213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Imag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E8084A-4287-B64B-A3D5-AFFA0055BA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172199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D9E570-5AC3-4B3E-B9FD-50E251099FC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466246556"/>
      </p:ext>
    </p:extLst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Imag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E70628-F739-E74D-B661-7B110FAA42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172199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C1FB2C-E4BB-50F0-B0D4-7C6C56A4EDA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694110141"/>
      </p:ext>
    </p:extLst>
  </p:cSld>
  <p:clrMapOvr>
    <a:masterClrMapping/>
  </p:clrMapOvr>
  <p:transition spd="slow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Imag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1CE73E-564C-3742-8772-BA467747C3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172199"/>
          </a:xfr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D795D4-3355-62C5-2D38-B75E3013CE9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50281617"/>
      </p:ext>
    </p:extLst>
  </p:cSld>
  <p:clrMapOvr>
    <a:masterClrMapping/>
  </p:clrMapOvr>
  <p:transition spd="slow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ircle&#10;&#10;Description automatically generated">
            <a:extLst>
              <a:ext uri="{FF2B5EF4-FFF2-40B4-BE49-F238E27FC236}">
                <a16:creationId xmlns:a16="http://schemas.microsoft.com/office/drawing/2014/main" id="{10941ED3-3F0C-D049-83FF-2BF814A64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E9CC4E-1B1A-7C43-8BF2-3B29FCC3F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138" y="355600"/>
            <a:ext cx="1596273" cy="4524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AE4C7C-973D-0140-AE7E-B6784E087FF7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rgbClr val="A6A6A6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rgbClr val="A6A6A6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62994"/>
            <a:ext cx="4792639" cy="2195321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3959259"/>
            <a:ext cx="4792640" cy="90237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1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</a:t>
            </a:r>
            <a:br>
              <a:rPr lang="en-US"/>
            </a:br>
            <a:r>
              <a:rPr lang="en-US"/>
              <a:t>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566C9-0BBC-3C48-AAAD-9EB657E681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5045334"/>
            <a:ext cx="4248615" cy="112845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b="0" i="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030502-DAF0-FFA9-5B8D-9EC71B2D745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915668263"/>
      </p:ext>
    </p:extLst>
  </p:cSld>
  <p:clrMapOvr>
    <a:masterClrMapping/>
  </p:clrMapOvr>
  <p:transition spd="slow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–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671C686-EE4F-9B46-8078-4F0542A37C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A747D7-C3C4-1143-B42B-39C9E5E82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139" y="355600"/>
            <a:ext cx="1596270" cy="4524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AE4C7C-973D-0140-AE7E-B6784E087FF7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1563624"/>
            <a:ext cx="5632703" cy="2194560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59352"/>
            <a:ext cx="5632703" cy="905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</a:t>
            </a:r>
            <a:br>
              <a:rPr lang="en-US"/>
            </a:br>
            <a:r>
              <a:rPr lang="en-US"/>
              <a:t>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1E83460-96C0-C442-9D1E-79D28AB03B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5047488"/>
            <a:ext cx="5632702" cy="105314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500D53-0326-B498-7323-D1242C73FA9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834450695"/>
      </p:ext>
    </p:extLst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">
    <p:bg>
      <p:bgPr>
        <a:solidFill>
          <a:srgbClr val="2A7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D056A9-283E-6447-A537-DCD8776EAB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9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6058CC-EE57-F24F-B140-B156652A03F1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7440"/>
            <a:ext cx="5641848" cy="1545336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Bold message/chapter</a:t>
            </a:r>
          </a:p>
        </p:txBody>
      </p:sp>
    </p:spTree>
    <p:extLst>
      <p:ext uri="{BB962C8B-B14F-4D97-AF65-F5344CB8AC3E}">
        <p14:creationId xmlns:p14="http://schemas.microsoft.com/office/powerpoint/2010/main" val="2522890578"/>
      </p:ext>
    </p:extLst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–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A6095E-78D4-AB49-9E59-C38C007845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9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AE4C7C-973D-0140-AE7E-B6784E087FF7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rgbClr val="A6A6A6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rgbClr val="A6A6A6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7440"/>
            <a:ext cx="5641848" cy="1545336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6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Bold message/chapter</a:t>
            </a:r>
          </a:p>
        </p:txBody>
      </p:sp>
    </p:spTree>
    <p:extLst>
      <p:ext uri="{BB962C8B-B14F-4D97-AF65-F5344CB8AC3E}">
        <p14:creationId xmlns:p14="http://schemas.microsoft.com/office/powerpoint/2010/main" val="3821675706"/>
      </p:ext>
    </p:extLst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–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A4962A-7210-7E43-B60E-E742259244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9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AE4C7C-973D-0140-AE7E-B6784E087FF7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rgbClr val="A6A6A6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rgbClr val="A6A6A6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7440"/>
            <a:ext cx="5641848" cy="1545336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6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Bold message/chapter</a:t>
            </a:r>
          </a:p>
        </p:txBody>
      </p:sp>
    </p:spTree>
    <p:extLst>
      <p:ext uri="{BB962C8B-B14F-4D97-AF65-F5344CB8AC3E}">
        <p14:creationId xmlns:p14="http://schemas.microsoft.com/office/powerpoint/2010/main" val="3566581046"/>
      </p:ext>
    </p:extLst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– Image">
    <p:bg>
      <p:bgPr>
        <a:solidFill>
          <a:srgbClr val="0035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7440"/>
            <a:ext cx="5641848" cy="1545336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Bold message/chapter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FCA9674-F9C3-6C42-BBCB-8B9B4391C2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488" y="0"/>
            <a:ext cx="7543186" cy="6857674"/>
          </a:xfrm>
          <a:custGeom>
            <a:avLst/>
            <a:gdLst>
              <a:gd name="connsiteX0" fmla="*/ 1019279 w 7543186"/>
              <a:gd name="connsiteY0" fmla="*/ 0 h 6857674"/>
              <a:gd name="connsiteX1" fmla="*/ 7543186 w 7543186"/>
              <a:gd name="connsiteY1" fmla="*/ 0 h 6857674"/>
              <a:gd name="connsiteX2" fmla="*/ 7543186 w 7543186"/>
              <a:gd name="connsiteY2" fmla="*/ 6857674 h 6857674"/>
              <a:gd name="connsiteX3" fmla="*/ 0 w 7543186"/>
              <a:gd name="connsiteY3" fmla="*/ 6857674 h 6857674"/>
              <a:gd name="connsiteX4" fmla="*/ 1981078 w 7543186"/>
              <a:gd name="connsiteY4" fmla="*/ 2924260 h 6857674"/>
              <a:gd name="connsiteX5" fmla="*/ 1019279 w 7543186"/>
              <a:gd name="connsiteY5" fmla="*/ 0 h 6857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3186" h="6857674">
                <a:moveTo>
                  <a:pt x="1019279" y="0"/>
                </a:moveTo>
                <a:lnTo>
                  <a:pt x="7543186" y="0"/>
                </a:lnTo>
                <a:cubicBezTo>
                  <a:pt x="7543186" y="0"/>
                  <a:pt x="7543186" y="0"/>
                  <a:pt x="7543186" y="6857674"/>
                </a:cubicBezTo>
                <a:cubicBezTo>
                  <a:pt x="7543186" y="6857674"/>
                  <a:pt x="7543186" y="6857674"/>
                  <a:pt x="0" y="6857674"/>
                </a:cubicBezTo>
                <a:cubicBezTo>
                  <a:pt x="1200208" y="5962499"/>
                  <a:pt x="1981078" y="4533681"/>
                  <a:pt x="1981078" y="2924260"/>
                </a:cubicBezTo>
                <a:cubicBezTo>
                  <a:pt x="1981078" y="1828887"/>
                  <a:pt x="1619220" y="819407"/>
                  <a:pt x="101927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2560320">
            <a:noAutofit/>
          </a:bodyPr>
          <a:lstStyle>
            <a:lvl1pPr marL="0" indent="0" algn="ctr">
              <a:buNone/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3A4D43-E6BA-884F-A3E6-8DA20E10E87C}"/>
              </a:ext>
            </a:extLst>
          </p:cNvPr>
          <p:cNvSpPr/>
          <p:nvPr/>
        </p:nvSpPr>
        <p:spPr>
          <a:xfrm>
            <a:off x="0" y="6172200"/>
            <a:ext cx="2815628" cy="685800"/>
          </a:xfrm>
          <a:prstGeom prst="rect">
            <a:avLst/>
          </a:prstGeom>
          <a:solidFill>
            <a:srgbClr val="0035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" panose="020000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6122EB-A2CB-EC4D-9FD0-94424F36E846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03580"/>
      </p:ext>
    </p:extLst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Image – 2">
    <p:bg>
      <p:bgPr>
        <a:solidFill>
          <a:srgbClr val="2A7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7440"/>
            <a:ext cx="5641848" cy="1545336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Bold message/chapter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FCA9674-F9C3-6C42-BBCB-8B9B4391C2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488" y="0"/>
            <a:ext cx="7543186" cy="6857674"/>
          </a:xfrm>
          <a:custGeom>
            <a:avLst/>
            <a:gdLst>
              <a:gd name="connsiteX0" fmla="*/ 1019279 w 7543186"/>
              <a:gd name="connsiteY0" fmla="*/ 0 h 6857674"/>
              <a:gd name="connsiteX1" fmla="*/ 7543186 w 7543186"/>
              <a:gd name="connsiteY1" fmla="*/ 0 h 6857674"/>
              <a:gd name="connsiteX2" fmla="*/ 7543186 w 7543186"/>
              <a:gd name="connsiteY2" fmla="*/ 6857674 h 6857674"/>
              <a:gd name="connsiteX3" fmla="*/ 0 w 7543186"/>
              <a:gd name="connsiteY3" fmla="*/ 6857674 h 6857674"/>
              <a:gd name="connsiteX4" fmla="*/ 1981078 w 7543186"/>
              <a:gd name="connsiteY4" fmla="*/ 2924260 h 6857674"/>
              <a:gd name="connsiteX5" fmla="*/ 1019279 w 7543186"/>
              <a:gd name="connsiteY5" fmla="*/ 0 h 6857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3186" h="6857674">
                <a:moveTo>
                  <a:pt x="1019279" y="0"/>
                </a:moveTo>
                <a:lnTo>
                  <a:pt x="7543186" y="0"/>
                </a:lnTo>
                <a:cubicBezTo>
                  <a:pt x="7543186" y="0"/>
                  <a:pt x="7543186" y="0"/>
                  <a:pt x="7543186" y="6857674"/>
                </a:cubicBezTo>
                <a:cubicBezTo>
                  <a:pt x="7543186" y="6857674"/>
                  <a:pt x="7543186" y="6857674"/>
                  <a:pt x="0" y="6857674"/>
                </a:cubicBezTo>
                <a:cubicBezTo>
                  <a:pt x="1200208" y="5962499"/>
                  <a:pt x="1981078" y="4533681"/>
                  <a:pt x="1981078" y="2924260"/>
                </a:cubicBezTo>
                <a:cubicBezTo>
                  <a:pt x="1981078" y="1828887"/>
                  <a:pt x="1619220" y="819407"/>
                  <a:pt x="101927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2560320">
            <a:noAutofit/>
          </a:bodyPr>
          <a:lstStyle>
            <a:lvl1pPr marL="0" indent="0" algn="ctr">
              <a:buNone/>
              <a:defRPr b="0" i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4A1C26-9A03-9145-A606-EDCE92A36881}"/>
              </a:ext>
            </a:extLst>
          </p:cNvPr>
          <p:cNvSpPr/>
          <p:nvPr/>
        </p:nvSpPr>
        <p:spPr>
          <a:xfrm>
            <a:off x="0" y="6172200"/>
            <a:ext cx="2815628" cy="685800"/>
          </a:xfrm>
          <a:prstGeom prst="rect">
            <a:avLst/>
          </a:prstGeom>
          <a:solidFill>
            <a:srgbClr val="2A7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Roboto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6058CC-EE57-F24F-B140-B156652A03F1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82984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09F866-3E74-1DB3-3C38-A22E89F39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23945203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ircle&#10;&#10;Description automatically generated">
            <a:extLst>
              <a:ext uri="{FF2B5EF4-FFF2-40B4-BE49-F238E27FC236}">
                <a16:creationId xmlns:a16="http://schemas.microsoft.com/office/drawing/2014/main" id="{10941ED3-3F0C-D049-83FF-2BF814A64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E9CC4E-1B1A-7C43-8BF2-3B29FCC3F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138" y="355600"/>
            <a:ext cx="1596273" cy="4524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AE4C7C-973D-0140-AE7E-B6784E087FF7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rgbClr val="A6A6A6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rgbClr val="A6A6A6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62504"/>
            <a:ext cx="5632704" cy="1545336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End Slide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C58915-5A77-921A-148C-E16E81C24E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55987799"/>
      </p:ext>
    </p:extLst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–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671C686-EE4F-9B46-8078-4F0542A37C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A747D7-C3C4-1143-B42B-39C9E5E82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139" y="355600"/>
            <a:ext cx="1596270" cy="4524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AE4C7C-973D-0140-AE7E-B6784E087FF7}"/>
              </a:ext>
            </a:extLst>
          </p:cNvPr>
          <p:cNvSpPr/>
          <p:nvPr/>
        </p:nvSpPr>
        <p:spPr>
          <a:xfrm>
            <a:off x="457200" y="6493980"/>
            <a:ext cx="2905869" cy="107722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algn="l"/>
            <a:r>
              <a:rPr lang="en-US" sz="7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62504"/>
            <a:ext cx="5632704" cy="1545336"/>
          </a:xfrm>
        </p:spPr>
        <p:txBody>
          <a:bodyPr wrap="square" anchor="b" anchorCtr="0"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End Slide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2970FB-77B9-4DA1-FC3E-B851192200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50021817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17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7DB534-86E0-E366-54C1-DC16315A2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127182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75037AC-9C8D-F541-9BC3-FD0A3DD9D6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2039112"/>
            <a:ext cx="5304971" cy="4133087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4669138-D20A-9540-974C-DCD71FFBE9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19088" y="2039112"/>
            <a:ext cx="5304971" cy="4133087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F6362A-80F0-1B0F-723E-10C899380CA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5717640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31520"/>
            <a:ext cx="8375904" cy="667512"/>
          </a:xfrm>
        </p:spPr>
        <p:txBody>
          <a:bodyPr wrap="square"/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4752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AC5A142-20CD-C44A-8226-E4A9B91DF4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2039112"/>
            <a:ext cx="5304971" cy="4133087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DC66CB3-8C76-7D4A-AF18-ED678BB4EE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19088" y="2039112"/>
            <a:ext cx="5304971" cy="4133087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C7A916-B20A-1D47-671B-51944F98AE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33853186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302580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2039113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106424"/>
            <a:ext cx="8375904" cy="31909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7E326D-1ECD-5B4F-86E0-8E7AEA91D4C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19088" y="2039112"/>
            <a:ext cx="5303520" cy="4133087"/>
          </a:xfrm>
        </p:spPr>
        <p:txBody>
          <a:bodyPr wrap="square"/>
          <a:lstStyle>
            <a:lvl1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1pPr>
            <a:lvl2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2pPr>
            <a:lvl3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3pPr>
            <a:lvl4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4pPr>
            <a:lvl5pPr>
              <a:buClr>
                <a:srgbClr val="2A7DE1"/>
              </a:buClr>
              <a:defRPr b="0" i="0">
                <a:solidFill>
                  <a:srgbClr val="3F403F"/>
                </a:solidFill>
              </a:defRPr>
            </a:lvl5pPr>
            <a:lvl6pPr>
              <a:buClr>
                <a:srgbClr val="2A7DE1"/>
              </a:buClr>
              <a:defRPr>
                <a:solidFill>
                  <a:srgbClr val="3F403F"/>
                </a:solidFill>
              </a:defRPr>
            </a:lvl6pPr>
            <a:lvl7pPr>
              <a:buClr>
                <a:srgbClr val="2A7DE1"/>
              </a:buClr>
              <a:defRPr>
                <a:solidFill>
                  <a:srgbClr val="3F403F"/>
                </a:solidFill>
              </a:defRPr>
            </a:lvl7pPr>
            <a:lvl8pPr>
              <a:buClr>
                <a:srgbClr val="2A7DE1"/>
              </a:buClr>
              <a:defRPr>
                <a:solidFill>
                  <a:srgbClr val="3F403F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F8F6E96-0271-19E3-CAE5-1C3EAE4080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98027567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22">
            <a:extLst>
              <a:ext uri="{FF2B5EF4-FFF2-40B4-BE49-F238E27FC236}">
                <a16:creationId xmlns:a16="http://schemas.microsoft.com/office/drawing/2014/main" id="{7F720954-CDB9-E842-B2B4-515F4613D178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8160" y="254714"/>
            <a:ext cx="1048701" cy="2972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" y="6492240"/>
            <a:ext cx="2905869" cy="10772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700" b="0" i="0" kern="1200">
                <a:solidFill>
                  <a:srgbClr val="A6A6A6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 Verisk Analytics, Inc. All rights reserved.</a:t>
            </a:r>
            <a:endParaRPr lang="en-US" sz="700" b="0" i="0" kern="1200">
              <a:solidFill>
                <a:srgbClr val="A6A6A6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558016" y="6492240"/>
            <a:ext cx="174625" cy="10772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r"/>
            <a:fld id="{794AB575-7986-1741-A4D9-8B601F7D4868}" type="slidenum">
              <a:rPr lang="en-US" sz="700" b="0" i="0" smtClean="0">
                <a:solidFill>
                  <a:srgbClr val="A6A6A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US" sz="700" b="0" i="0">
              <a:solidFill>
                <a:srgbClr val="A6A6A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9111"/>
            <a:ext cx="9144000" cy="41422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itle Placeholder 1"/>
          <p:cNvSpPr>
            <a:spLocks noGrp="1"/>
          </p:cNvSpPr>
          <p:nvPr>
            <p:ph type="title"/>
          </p:nvPr>
        </p:nvSpPr>
        <p:spPr>
          <a:xfrm>
            <a:off x="457200" y="731520"/>
            <a:ext cx="8375904" cy="667512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9AA176E2-B861-BC2F-9128-A418A16FC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58002" y="6492240"/>
            <a:ext cx="737598" cy="10972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009D4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0111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  <p:sldLayoutId id="2147484187" r:id="rId12"/>
    <p:sldLayoutId id="2147484188" r:id="rId13"/>
    <p:sldLayoutId id="2147484189" r:id="rId14"/>
    <p:sldLayoutId id="2147484190" r:id="rId15"/>
    <p:sldLayoutId id="2147484191" r:id="rId16"/>
    <p:sldLayoutId id="2147484192" r:id="rId17"/>
    <p:sldLayoutId id="2147484193" r:id="rId18"/>
    <p:sldLayoutId id="2147484194" r:id="rId19"/>
    <p:sldLayoutId id="2147484195" r:id="rId20"/>
    <p:sldLayoutId id="2147484196" r:id="rId21"/>
    <p:sldLayoutId id="2147484197" r:id="rId22"/>
    <p:sldLayoutId id="2147484198" r:id="rId23"/>
    <p:sldLayoutId id="2147484199" r:id="rId24"/>
    <p:sldLayoutId id="2147484200" r:id="rId25"/>
    <p:sldLayoutId id="2147484201" r:id="rId26"/>
    <p:sldLayoutId id="2147484202" r:id="rId27"/>
    <p:sldLayoutId id="2147484203" r:id="rId28"/>
    <p:sldLayoutId id="2147484204" r:id="rId29"/>
    <p:sldLayoutId id="2147484205" r:id="rId30"/>
    <p:sldLayoutId id="2147484206" r:id="rId31"/>
    <p:sldLayoutId id="2147484207" r:id="rId32"/>
    <p:sldLayoutId id="2147484208" r:id="rId33"/>
    <p:sldLayoutId id="2147484209" r:id="rId34"/>
    <p:sldLayoutId id="2147484210" r:id="rId35"/>
    <p:sldLayoutId id="2147484211" r:id="rId36"/>
    <p:sldLayoutId id="2147484212" r:id="rId37"/>
    <p:sldLayoutId id="2147484213" r:id="rId38"/>
    <p:sldLayoutId id="2147484214" r:id="rId39"/>
    <p:sldLayoutId id="2147484215" r:id="rId40"/>
    <p:sldLayoutId id="2147484216" r:id="rId41"/>
    <p:sldLayoutId id="2147484217" r:id="rId42"/>
    <p:sldLayoutId id="2147484218" r:id="rId43"/>
    <p:sldLayoutId id="2147484219" r:id="rId44"/>
    <p:sldLayoutId id="2147484220" r:id="rId45"/>
    <p:sldLayoutId id="2147484221" r:id="rId46"/>
    <p:sldLayoutId id="2147484222" r:id="rId47"/>
    <p:sldLayoutId id="2147484223" r:id="rId48"/>
    <p:sldLayoutId id="2147484224" r:id="rId49"/>
    <p:sldLayoutId id="2147484225" r:id="rId50"/>
    <p:sldLayoutId id="2147484226" r:id="rId51"/>
  </p:sldLayoutIdLst>
  <p:transition spd="slow"/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0" i="0" kern="1200">
          <a:solidFill>
            <a:schemeClr val="accent1"/>
          </a:solidFill>
          <a:effectLst/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</p:titleStyle>
    <p:bodyStyle>
      <a:lvl1pPr marL="349250" indent="-342900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Arial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1pPr>
      <a:lvl2pPr marL="690563" indent="-341313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Calibri" pitchFamily="34" charset="0"/>
        <a:buChar char="–"/>
        <a:tabLst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2pPr>
      <a:lvl3pPr marL="1033463" indent="-342900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Arial"/>
        <a:buChar char="•"/>
        <a:tabLst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3pPr>
      <a:lvl4pPr marL="1376363" indent="-342900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Arial" pitchFamily="34" charset="0"/>
        <a:buChar char="–"/>
        <a:tabLst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4pPr>
      <a:lvl5pPr marL="1719263" indent="-342900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Arial"/>
        <a:buChar char="•"/>
        <a:tabLst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5pPr>
      <a:lvl6pPr marL="349250" indent="-342900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6pPr>
      <a:lvl7pPr marL="690563" indent="-341313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+mj-lt"/>
        <a:buAutoNum type="alphaUcPeriod"/>
        <a:tabLst/>
        <a:defRPr sz="1800" kern="1200">
          <a:solidFill>
            <a:schemeClr val="tx1"/>
          </a:solidFill>
          <a:latin typeface="Roboto" panose="02000000000000000000" pitchFamily="2" charset="0"/>
          <a:ea typeface="+mn-ea"/>
          <a:cs typeface="Arial" panose="020B0604020202020204" pitchFamily="34" charset="0"/>
        </a:defRPr>
      </a:lvl7pPr>
      <a:lvl8pPr marL="1033463" indent="-342900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chemeClr val="accent1"/>
        </a:buClr>
        <a:buFont typeface="+mj-lt"/>
        <a:buAutoNum type="romanLcPeriod"/>
        <a:tabLst/>
        <a:defRPr sz="180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8pPr>
      <a:lvl9pPr marL="742950" indent="0" algn="l" defTabSz="914377" rtl="0" eaLnBrk="1" latinLnBrk="0" hangingPunct="1">
        <a:lnSpc>
          <a:spcPct val="85000"/>
        </a:lnSpc>
        <a:spcBef>
          <a:spcPts val="400"/>
        </a:spcBef>
        <a:spcAft>
          <a:spcPts val="600"/>
        </a:spcAft>
        <a:buClr>
          <a:srgbClr val="2A7DE1"/>
        </a:buClr>
        <a:buFont typeface="Arial" panose="020B0604020202020204" pitchFamily="34" charset="0"/>
        <a:buNone/>
        <a:tabLst>
          <a:tab pos="742950" algn="l"/>
        </a:tabLst>
        <a:defRPr sz="1800" kern="1200">
          <a:solidFill>
            <a:srgbClr val="3F403F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2" orient="horz" pos="2160" userDrawn="1">
          <p15:clr>
            <a:srgbClr val="F26B43"/>
          </p15:clr>
        </p15:guide>
        <p15:guide id="103" pos="3840" userDrawn="1">
          <p15:clr>
            <a:srgbClr val="F26B43"/>
          </p15:clr>
        </p15:guide>
        <p15:guide id="104" pos="288" userDrawn="1">
          <p15:clr>
            <a:srgbClr val="F26B43"/>
          </p15:clr>
        </p15:guide>
        <p15:guide id="105" pos="7392" userDrawn="1">
          <p15:clr>
            <a:srgbClr val="F26B43"/>
          </p15:clr>
        </p15:guide>
        <p15:guide id="106" orient="horz" pos="3889" userDrawn="1">
          <p15:clr>
            <a:srgbClr val="F26B43"/>
          </p15:clr>
        </p15:guide>
        <p15:guide id="107" orient="horz" pos="216" userDrawn="1">
          <p15:clr>
            <a:srgbClr val="F26B43"/>
          </p15:clr>
        </p15:guide>
        <p15:guide id="108" orient="horz" pos="1032" userDrawn="1">
          <p15:clr>
            <a:srgbClr val="F26B43"/>
          </p15:clr>
        </p15:guide>
        <p15:guide id="109" pos="5568" userDrawn="1">
          <p15:clr>
            <a:srgbClr val="F26B43"/>
          </p15:clr>
        </p15:guide>
        <p15:guide id="110" pos="6048" userDrawn="1">
          <p15:clr>
            <a:srgbClr val="F26B43"/>
          </p15:clr>
        </p15:guide>
        <p15:guide id="111" orient="horz" pos="288" userDrawn="1">
          <p15:clr>
            <a:srgbClr val="F26B43"/>
          </p15:clr>
        </p15:guide>
        <p15:guide id="112" orient="horz" pos="456" userDrawn="1">
          <p15:clr>
            <a:srgbClr val="F26B43"/>
          </p15:clr>
        </p15:guide>
        <p15:guide id="113" orient="horz" pos="816" userDrawn="1">
          <p15:clr>
            <a:srgbClr val="F26B43"/>
          </p15:clr>
        </p15:guide>
        <p15:guide id="114" orient="horz" pos="1278" userDrawn="1">
          <p15:clr>
            <a:srgbClr val="F26B43"/>
          </p15:clr>
        </p15:guide>
        <p15:guide id="115" orient="horz" pos="4152" userDrawn="1">
          <p15:clr>
            <a:srgbClr val="F26B43"/>
          </p15:clr>
        </p15:guide>
        <p15:guide id="116" pos="6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18" Type="http://schemas.openxmlformats.org/officeDocument/2006/relationships/image" Target="../media/image16.png"/><Relationship Id="rId3" Type="http://schemas.openxmlformats.org/officeDocument/2006/relationships/hyperlink" Target="http://www.verisk.com/compliance" TargetMode="External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17" Type="http://schemas.openxmlformats.org/officeDocument/2006/relationships/customXml" Target="../ink/ink7.xml"/><Relationship Id="rId2" Type="http://schemas.openxmlformats.org/officeDocument/2006/relationships/image" Target="../media/image8.jp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12.png"/><Relationship Id="rId19" Type="http://schemas.openxmlformats.org/officeDocument/2006/relationships/customXml" Target="../ink/ink8.xml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BF6924B-9E07-8635-D3A6-C1E1A0F8F6DB}"/>
              </a:ext>
            </a:extLst>
          </p:cNvPr>
          <p:cNvSpPr txBox="1"/>
          <p:nvPr/>
        </p:nvSpPr>
        <p:spPr>
          <a:xfrm>
            <a:off x="397134" y="1683589"/>
            <a:ext cx="5155324" cy="35808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fontAlgn="base"/>
            <a:br>
              <a:rPr lang="en-US" dirty="0"/>
            </a:br>
            <a:r>
              <a:rPr lang="en-US" dirty="0"/>
              <a:t>​</a:t>
            </a:r>
            <a:r>
              <a:rPr lang="en-US" sz="3200" b="1" dirty="0">
                <a:solidFill>
                  <a:srgbClr val="2A7DE1"/>
                </a:solidFill>
              </a:rPr>
              <a:t>Verisk Casualty Solutions</a:t>
            </a:r>
            <a:endParaRPr lang="en-US" sz="3200" b="1" dirty="0">
              <a:solidFill>
                <a:srgbClr val="2A7DE1"/>
              </a:solidFill>
              <a:cs typeface="Arial" panose="020B0604020202020204" pitchFamily="34" charset="0"/>
            </a:endParaRPr>
          </a:p>
          <a:p>
            <a:pPr fontAlgn="base"/>
            <a:endParaRPr lang="en-US" dirty="0"/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Automated end-to-end Medicare compliance ​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Data-driven MSAs for low-dollar settlements​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AI-powered data extraction and record summarization​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Simplified workers’ comp EDI reporting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2D20C9-C80A-3D7C-5B97-C8863BDAE970}"/>
              </a:ext>
            </a:extLst>
          </p:cNvPr>
          <p:cNvSpPr/>
          <p:nvPr/>
        </p:nvSpPr>
        <p:spPr>
          <a:xfrm>
            <a:off x="9219879" y="1396763"/>
            <a:ext cx="2394480" cy="23944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108621-3552-091F-B78D-68169A3041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15" t="1280" r="19473" b="16978"/>
          <a:stretch/>
        </p:blipFill>
        <p:spPr>
          <a:xfrm flipH="1">
            <a:off x="6542982" y="1967382"/>
            <a:ext cx="4415277" cy="4415277"/>
          </a:xfrm>
          <a:prstGeom prst="ellipse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DBEE72E-E586-36C4-8819-4453A5E169FA}"/>
              </a:ext>
            </a:extLst>
          </p:cNvPr>
          <p:cNvSpPr/>
          <p:nvPr/>
        </p:nvSpPr>
        <p:spPr>
          <a:xfrm>
            <a:off x="6333587" y="5650613"/>
            <a:ext cx="732046" cy="7320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5329B9D-A6BB-E1E7-08EB-B62E1CB096BA}"/>
              </a:ext>
            </a:extLst>
          </p:cNvPr>
          <p:cNvSpPr/>
          <p:nvPr/>
        </p:nvSpPr>
        <p:spPr>
          <a:xfrm>
            <a:off x="397134" y="5297378"/>
            <a:ext cx="5215390" cy="732046"/>
          </a:xfrm>
          <a:prstGeom prst="roundRect">
            <a:avLst>
              <a:gd name="adj" fmla="val 93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Learn more: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www.verisk.com/compliance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 descr="A blue and white logo&#10;&#10;AI-generated content may be incorrect.">
            <a:extLst>
              <a:ext uri="{FF2B5EF4-FFF2-40B4-BE49-F238E27FC236}">
                <a16:creationId xmlns:a16="http://schemas.microsoft.com/office/drawing/2014/main" id="{D63FAB7C-11AF-4613-BEB4-2012E212E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231" y="387240"/>
            <a:ext cx="4306379" cy="122193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6445198-037F-154F-966D-24813A19DEE8}"/>
                  </a:ext>
                </a:extLst>
              </p14:cNvPr>
              <p14:cNvContentPartPr/>
              <p14:nvPr/>
            </p14:nvContentPartPr>
            <p14:xfrm>
              <a:off x="10596459" y="411607"/>
              <a:ext cx="1434240" cy="388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6445198-037F-154F-966D-24813A19DEE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42459" y="303607"/>
                <a:ext cx="154188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52A10F5-8456-8BC1-41AC-AC973F8A1419}"/>
                  </a:ext>
                </a:extLst>
              </p14:cNvPr>
              <p14:cNvContentPartPr/>
              <p14:nvPr/>
            </p14:nvContentPartPr>
            <p14:xfrm>
              <a:off x="9025779" y="427447"/>
              <a:ext cx="3005280" cy="1836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52A10F5-8456-8BC1-41AC-AC973F8A141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71779" y="319447"/>
                <a:ext cx="3112920" cy="3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34A4A19-BE02-2A6F-CCBD-6D43117F8AA9}"/>
                  </a:ext>
                </a:extLst>
              </p14:cNvPr>
              <p14:cNvContentPartPr/>
              <p14:nvPr/>
            </p14:nvContentPartPr>
            <p14:xfrm>
              <a:off x="9657579" y="259687"/>
              <a:ext cx="2243520" cy="26028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34A4A19-BE02-2A6F-CCBD-6D43117F8AA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03939" y="152047"/>
                <a:ext cx="2351160" cy="47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0AEDC42-470B-C827-2A9E-88766A58F903}"/>
                  </a:ext>
                </a:extLst>
              </p14:cNvPr>
              <p14:cNvContentPartPr/>
              <p14:nvPr/>
            </p14:nvContentPartPr>
            <p14:xfrm>
              <a:off x="10626699" y="232687"/>
              <a:ext cx="1099440" cy="3614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0AEDC42-470B-C827-2A9E-88766A58F90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572699" y="125047"/>
                <a:ext cx="1207080" cy="57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F5A5768-4B9C-59F6-34F9-300AFFB6BF79}"/>
                  </a:ext>
                </a:extLst>
              </p14:cNvPr>
              <p14:cNvContentPartPr/>
              <p14:nvPr/>
            </p14:nvContentPartPr>
            <p14:xfrm>
              <a:off x="11054739" y="318007"/>
              <a:ext cx="690480" cy="18792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F5A5768-4B9C-59F6-34F9-300AFFB6BF7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045739" y="309007"/>
                <a:ext cx="708120" cy="2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BF486BEA-C10E-9A97-2A09-A8DA3961BAF0}"/>
                  </a:ext>
                </a:extLst>
              </p14:cNvPr>
              <p14:cNvContentPartPr/>
              <p14:nvPr/>
            </p14:nvContentPartPr>
            <p14:xfrm>
              <a:off x="10547139" y="252487"/>
              <a:ext cx="1303920" cy="72252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BF486BEA-C10E-9A97-2A09-A8DA3961BAF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538499" y="243847"/>
                <a:ext cx="1321560" cy="74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C580790-4501-1DF8-A016-9EA9F780D149}"/>
                  </a:ext>
                </a:extLst>
              </p14:cNvPr>
              <p14:cNvContentPartPr/>
              <p14:nvPr/>
            </p14:nvContentPartPr>
            <p14:xfrm>
              <a:off x="10163019" y="196327"/>
              <a:ext cx="1590480" cy="42876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C580790-4501-1DF8-A016-9EA9F780D14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100019" y="133327"/>
                <a:ext cx="1716120" cy="55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10929D98-51F4-E444-05F7-B5DDFDDFE180}"/>
                  </a:ext>
                </a:extLst>
              </p14:cNvPr>
              <p14:cNvContentPartPr/>
              <p14:nvPr/>
            </p14:nvContentPartPr>
            <p14:xfrm>
              <a:off x="11491419" y="340687"/>
              <a:ext cx="245880" cy="18288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10929D98-51F4-E444-05F7-B5DDFDDFE18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428419" y="277687"/>
                <a:ext cx="371520" cy="30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20092192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570&quot;&gt;&lt;property id=&quot;20148&quot; value=&quot;5&quot;/&gt;&lt;property id=&quot;20300&quot; value=&quot;Slide 2&quot;/&gt;&lt;property id=&quot;20307&quot; value=&quot;285&quot;/&gt;&lt;/object&gt;&lt;object type=&quot;3&quot; unique_id=&quot;10587&quot;&gt;&lt;property id=&quot;20148&quot; value=&quot;5&quot;/&gt;&lt;property id=&quot;20300&quot; value=&quot;Slide 3&quot;/&gt;&lt;property id=&quot;20307&quot; value=&quot;286&quot;/&gt;&lt;/object&gt;&lt;object type=&quot;3&quot; unique_id=&quot;10690&quot;&gt;&lt;property id=&quot;20148&quot; value=&quot;5&quot;/&gt;&lt;property id=&quot;20300&quot; value=&quot;Slide 4&quot;/&gt;&lt;property id=&quot;20307&quot; value=&quot;287&quot;/&gt;&lt;/object&gt;&lt;object type=&quot;3&quot; unique_id=&quot;10745&quot;&gt;&lt;property id=&quot;20148&quot; value=&quot;5&quot;/&gt;&lt;property id=&quot;20300&quot; value=&quot;Slide 5&quot;/&gt;&lt;property id=&quot;20307&quot; value=&quot;288&quot;/&gt;&lt;/object&gt;&lt;object type=&quot;3&quot; unique_id=&quot;10879&quot;&gt;&lt;property id=&quot;20148&quot; value=&quot;5&quot;/&gt;&lt;property id=&quot;20300&quot; value=&quot;Slide 11&quot;/&gt;&lt;property id=&quot;20307&quot; value=&quot;289&quot;/&gt;&lt;/object&gt;&lt;object type=&quot;3&quot; unique_id=&quot;11589&quot;&gt;&lt;property id=&quot;20148&quot; value=&quot;5&quot;/&gt;&lt;property id=&quot;20300&quot; value=&quot;Slide 6&quot;/&gt;&lt;property id=&quot;20307&quot; value=&quot;299&quot;/&gt;&lt;/object&gt;&lt;object type=&quot;3&quot; unique_id=&quot;11590&quot;&gt;&lt;property id=&quot;20148&quot; value=&quot;5&quot;/&gt;&lt;property id=&quot;20300&quot; value=&quot;Slide 7&quot;/&gt;&lt;property id=&quot;20307&quot; value=&quot;297&quot;/&gt;&lt;/object&gt;&lt;object type=&quot;3&quot; unique_id=&quot;11591&quot;&gt;&lt;property id=&quot;20148&quot; value=&quot;5&quot;/&gt;&lt;property id=&quot;20300&quot; value=&quot;Slide 8&quot;/&gt;&lt;property id=&quot;20307&quot; value=&quot;300&quot;/&gt;&lt;/object&gt;&lt;object type=&quot;3&quot; unique_id=&quot;11592&quot;&gt;&lt;property id=&quot;20148&quot; value=&quot;5&quot;/&gt;&lt;property id=&quot;20300&quot; value=&quot;Slide 9&quot;/&gt;&lt;property id=&quot;20307&quot; value=&quot;301&quot;/&gt;&lt;/object&gt;&lt;object type=&quot;3&quot; unique_id=&quot;11593&quot;&gt;&lt;property id=&quot;20148&quot; value=&quot;5&quot;/&gt;&lt;property id=&quot;20300&quot; value=&quot;Slide 10&quot;/&gt;&lt;property id=&quot;20307&quot; value=&quot;302&quot;/&gt;&lt;/object&gt;&lt;object type=&quot;3&quot; unique_id=&quot;11594&quot;&gt;&lt;property id=&quot;20148&quot; value=&quot;5&quot;/&gt;&lt;property id=&quot;20300&quot; value=&quot;Slide 16&quot;/&gt;&lt;property id=&quot;20307&quot; value=&quot;303&quot;/&gt;&lt;/object&gt;&lt;object type=&quot;3&quot; unique_id=&quot;11595&quot;&gt;&lt;property id=&quot;20148&quot; value=&quot;5&quot;/&gt;&lt;property id=&quot;20300&quot; value=&quot;Slide 12&quot;/&gt;&lt;property id=&quot;20307&quot; value=&quot;305&quot;/&gt;&lt;/object&gt;&lt;object type=&quot;3&quot; unique_id=&quot;11723&quot;&gt;&lt;property id=&quot;20148&quot; value=&quot;5&quot;/&gt;&lt;property id=&quot;20300&quot; value=&quot;Slide 13&quot;/&gt;&lt;property id=&quot;20307&quot; value=&quot;306&quot;/&gt;&lt;/object&gt;&lt;object type=&quot;3&quot; unique_id=&quot;11724&quot;&gt;&lt;property id=&quot;20148&quot; value=&quot;5&quot;/&gt;&lt;property id=&quot;20300&quot; value=&quot;Slide 14&quot;/&gt;&lt;property id=&quot;20307&quot; value=&quot;307&quot;/&gt;&lt;/object&gt;&lt;object type=&quot;3&quot; unique_id=&quot;12390&quot;&gt;&lt;property id=&quot;20148&quot; value=&quot;5&quot;/&gt;&lt;property id=&quot;20300&quot; value=&quot;Slide 17&quot;/&gt;&lt;property id=&quot;20307&quot; value=&quot;309&quot;/&gt;&lt;/object&gt;&lt;object type=&quot;3&quot; unique_id=&quot;12427&quot;&gt;&lt;property id=&quot;20148&quot; value=&quot;5&quot;/&gt;&lt;property id=&quot;20300&quot; value=&quot;Slide 15&quot;/&gt;&lt;property id=&quot;20307&quot; value=&quot;31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New 2022 Best Practices">
  <a:themeElements>
    <a:clrScheme name="Verisk 2022 Template Colors">
      <a:dk1>
        <a:srgbClr val="3F403F"/>
      </a:dk1>
      <a:lt1>
        <a:srgbClr val="FFFFFF"/>
      </a:lt1>
      <a:dk2>
        <a:srgbClr val="000000"/>
      </a:dk2>
      <a:lt2>
        <a:srgbClr val="FFFFFF"/>
      </a:lt2>
      <a:accent1>
        <a:srgbClr val="2A7DE1"/>
      </a:accent1>
      <a:accent2>
        <a:srgbClr val="2ECDDC"/>
      </a:accent2>
      <a:accent3>
        <a:srgbClr val="00358E"/>
      </a:accent3>
      <a:accent4>
        <a:srgbClr val="009D4F"/>
      </a:accent4>
      <a:accent5>
        <a:srgbClr val="FFC600"/>
      </a:accent5>
      <a:accent6>
        <a:srgbClr val="D40019"/>
      </a:accent6>
      <a:hlink>
        <a:srgbClr val="7575CB"/>
      </a:hlink>
      <a:folHlink>
        <a:srgbClr val="954F72"/>
      </a:folHlink>
    </a:clrScheme>
    <a:fontScheme name="Roboto Custom">
      <a:majorFont>
        <a:latin typeface="Roboto Medium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tIns="0" rIns="0" bIns="0" rtlCol="0" anchor="ctr"/>
      <a:lstStyle>
        <a:defPPr algn="ctr">
          <a:defRPr dirty="0" err="1" smtClean="0">
            <a:latin typeface="Roboto" panose="02000000000000000000" pitchFamily="2" charset="0"/>
            <a:ea typeface="Roboto" panose="02000000000000000000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square" lIns="0" tIns="0" rIns="0" bIns="0" rtlCol="0">
        <a:noAutofit/>
      </a:bodyPr>
      <a:lstStyle>
        <a:defPPr algn="l">
          <a:lnSpc>
            <a:spcPct val="85000"/>
          </a:lnSpc>
          <a:spcBef>
            <a:spcPts val="400"/>
          </a:spcBef>
          <a:spcAft>
            <a:spcPts val="600"/>
          </a:spcAft>
          <a:defRPr dirty="0" err="1" smtClean="0">
            <a:latin typeface="Roboto" panose="02000000000000000000" pitchFamily="2" charset="0"/>
            <a:ea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0" id="{F5C3F840-3E81-394C-B303-7F94D86D6109}" vid="{282C7647-BFC6-3D4A-A671-A369939251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17837058A9CB47886B59A476E1AB3A" ma:contentTypeVersion="17" ma:contentTypeDescription="Create a new document." ma:contentTypeScope="" ma:versionID="94ed2fe561008ffcba1555843748b5b2">
  <xsd:schema xmlns:xsd="http://www.w3.org/2001/XMLSchema" xmlns:xs="http://www.w3.org/2001/XMLSchema" xmlns:p="http://schemas.microsoft.com/office/2006/metadata/properties" xmlns:ns2="81f8a32d-03ac-4d8a-be14-3c3d854dc4f7" targetNamespace="http://schemas.microsoft.com/office/2006/metadata/properties" ma:root="true" ma:fieldsID="eae31e5f19cd62d2a9b202182131ef51" ns2:_="">
    <xsd:import namespace="81f8a32d-03ac-4d8a-be14-3c3d854dc4f7"/>
    <xsd:element name="properties">
      <xsd:complexType>
        <xsd:sequence>
          <xsd:element name="documentManagement">
            <xsd:complexType>
              <xsd:all>
                <xsd:element ref="ns2:Sorting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Orientation" minOccurs="0"/>
                <xsd:element ref="ns2:Trademark" minOccurs="0"/>
                <xsd:element ref="ns2:DocType" minOccurs="0"/>
                <xsd:element ref="ns2:File" minOccurs="0"/>
                <xsd:element ref="ns2:Size" minOccurs="0"/>
                <xsd:element ref="ns2:Downloadlink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f8a32d-03ac-4d8a-be14-3c3d854dc4f7" elementFormDefault="qualified">
    <xsd:import namespace="http://schemas.microsoft.com/office/2006/documentManagement/types"/>
    <xsd:import namespace="http://schemas.microsoft.com/office/infopath/2007/PartnerControls"/>
    <xsd:element name="Sorting" ma:index="8" nillable="true" ma:displayName="Sorting" ma:format="Dropdown" ma:internalName="Sor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General"/>
                    <xsd:enumeration value="Design"/>
                    <xsd:enumeration value="Top"/>
                    <xsd:enumeration value="Horizontal"/>
                    <xsd:enumeration value="Vertical"/>
                    <xsd:enumeration value="TM"/>
                    <xsd:enumeration value="No TM"/>
                    <xsd:enumeration value="Choice 8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Orientation" ma:index="14" nillable="true" ma:displayName="Orientation" ma:format="Dropdown" ma:internalName="Orientation">
      <xsd:simpleType>
        <xsd:restriction base="dms:Choice">
          <xsd:enumeration value="Horizontal"/>
          <xsd:enumeration value="Vertical"/>
        </xsd:restriction>
      </xsd:simpleType>
    </xsd:element>
    <xsd:element name="Trademark" ma:index="15" nillable="true" ma:displayName="Trademark" ma:format="Dropdown" ma:internalName="Trademark">
      <xsd:simpleType>
        <xsd:restriction base="dms:Choice">
          <xsd:enumeration value="No"/>
          <xsd:enumeration value="Yes"/>
        </xsd:restriction>
      </xsd:simpleType>
    </xsd:element>
    <xsd:element name="DocType" ma:index="16" nillable="true" ma:displayName="Doc Type" ma:format="Dropdown" ma:internalName="DocType">
      <xsd:simpleType>
        <xsd:restriction base="dms:Choice">
          <xsd:enumeration value="Logo"/>
          <xsd:enumeration value="Word"/>
          <xsd:enumeration value="PPT"/>
          <xsd:enumeration value="PDF"/>
          <xsd:enumeration value="Brand Templates"/>
          <xsd:enumeration value="Branded Assets"/>
          <xsd:enumeration value="Brand Resources"/>
          <xsd:enumeration value="Brand Guidelines"/>
          <xsd:enumeration value="Writers"/>
        </xsd:restriction>
      </xsd:simpleType>
    </xsd:element>
    <xsd:element name="File" ma:index="17" nillable="true" ma:displayName="File" ma:format="Dropdown" ma:internalName="File">
      <xsd:simpleType>
        <xsd:restriction base="dms:Text">
          <xsd:maxLength value="255"/>
        </xsd:restriction>
      </xsd:simpleType>
    </xsd:element>
    <xsd:element name="Size" ma:index="18" nillable="true" ma:displayName="Size" ma:format="Dropdown" ma:internalName="Size">
      <xsd:simpleType>
        <xsd:restriction base="dms:Choice">
          <xsd:enumeration value="8.5x11"/>
          <xsd:enumeration value="A4"/>
        </xsd:restriction>
      </xsd:simpleType>
    </xsd:element>
    <xsd:element name="Downloadlinks" ma:index="19" nillable="true" ma:displayName="Download links" ma:format="Dropdown" ma:internalName="Downloadlinks">
      <xsd:simpleType>
        <xsd:restriction base="dms:Text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ize xmlns="81f8a32d-03ac-4d8a-be14-3c3d854dc4f7" xsi:nil="true"/>
    <File xmlns="81f8a32d-03ac-4d8a-be14-3c3d854dc4f7" xsi:nil="true"/>
    <Downloadlinks xmlns="81f8a32d-03ac-4d8a-be14-3c3d854dc4f7" xsi:nil="true"/>
    <Orientation xmlns="81f8a32d-03ac-4d8a-be14-3c3d854dc4f7" xsi:nil="true"/>
    <Trademark xmlns="81f8a32d-03ac-4d8a-be14-3c3d854dc4f7" xsi:nil="true"/>
    <Sorting xmlns="81f8a32d-03ac-4d8a-be14-3c3d854dc4f7" xsi:nil="true"/>
    <DocType xmlns="81f8a32d-03ac-4d8a-be14-3c3d854dc4f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5760A2-4880-45B3-B156-067CA25AB43D}">
  <ds:schemaRefs>
    <ds:schemaRef ds:uri="81f8a32d-03ac-4d8a-be14-3c3d854dc4f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D74E54A-6B94-41CA-8C8E-2331412E237F}">
  <ds:schemaRefs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81f8a32d-03ac-4d8a-be14-3c3d854dc4f7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349B7B5-AC31-43B5-A4BA-582859BE7D6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9bd8e39-e41c-4f07-b1ea-3ef48e053bff}" enabled="1" method="Privileged" siteId="{3b07dc1f-22e7-4be1-ac66-a88bf355022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Verisk_Template_2022-02</Template>
  <TotalTime>8906</TotalTime>
  <Words>39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Roboto</vt:lpstr>
      <vt:lpstr>Roboto Medium</vt:lpstr>
      <vt:lpstr>New 2022 Best Practices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 Verisk Best Practices  PPT Template</dc:title>
  <dc:creator>Fink, Jennifer</dc:creator>
  <cp:lastModifiedBy>McOsker, Caitriona</cp:lastModifiedBy>
  <cp:revision>11</cp:revision>
  <cp:lastPrinted>2017-07-07T15:44:45Z</cp:lastPrinted>
  <dcterms:created xsi:type="dcterms:W3CDTF">2023-05-04T16:53:47Z</dcterms:created>
  <dcterms:modified xsi:type="dcterms:W3CDTF">2025-07-28T20:45:53Z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0x0101005617837058A9CB47886B59A476E1AB3A</vt:lpwstr>
  </property>
  <property fmtid="{D5CDD505-2E9C-101B-9397-08002B2CF9AE}" pid="4" name="TaxKeyword">
    <vt:lpwstr/>
  </property>
</Properties>
</file>