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882"/>
    <a:srgbClr val="1D34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2F1A99-66DD-1031-C6F0-309B267FA4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84C94E-287F-A325-E29B-EA655DDB0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5126FA-E28D-9F3E-AAF5-CAB1AE497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4A3F-B989-EC4E-9209-CF10EF4DFE75}" type="datetimeFigureOut">
              <a:rPr lang="en-US" smtClean="0"/>
              <a:t>7/10/24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D9B7B5-EAD5-0D62-FD9E-EC7D4AB2B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F9A5C-7465-D50E-8A38-85D244372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C9D7C-E29A-CB40-B1F5-8C6A74E6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53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4716F-61D7-D3C0-8FF4-3F5842CD9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89E86A-160C-345D-F515-A65E239803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EE650-7EAF-FD56-3571-FE8D221955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4A3F-B989-EC4E-9209-CF10EF4DFE75}" type="datetimeFigureOut">
              <a:rPr lang="en-US" smtClean="0"/>
              <a:t>7/10/24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EB2D23-A777-CC49-C820-1E9D3B9394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F7B38F-6CD9-FA68-30AD-CBD17FD89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C9D7C-E29A-CB40-B1F5-8C6A74E6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1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F18AB4-6929-BAD5-A4C9-0F011E2FD9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2AE0C57-3B28-9331-4D34-116795D8E4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18643F-60BC-C457-6D7B-0E5541E4F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4A3F-B989-EC4E-9209-CF10EF4DFE75}" type="datetimeFigureOut">
              <a:rPr lang="en-US" smtClean="0"/>
              <a:t>7/10/24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32892C-4D12-E457-9A8A-1E76DEF3E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F965F1-BDB0-0E8D-E871-77856C781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C9D7C-E29A-CB40-B1F5-8C6A74E6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23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6D765-1178-DA84-8419-E7FE1CA79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5CFA9-73D7-521A-972C-A6BDB36D4F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43FDE0-8DED-50E4-125E-D810892402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4A3F-B989-EC4E-9209-CF10EF4DFE75}" type="datetimeFigureOut">
              <a:rPr lang="en-US" smtClean="0"/>
              <a:t>7/10/24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75701-92B4-A993-2A56-0104C5659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696434-9136-0893-0A56-C463A3A22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C9D7C-E29A-CB40-B1F5-8C6A74E6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14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0A9D9-0616-92E2-35EE-CF2625A19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2CC739-601D-8116-6EDA-93F6101D3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9C6A0-F108-D18A-3429-13252A675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4A3F-B989-EC4E-9209-CF10EF4DFE75}" type="datetimeFigureOut">
              <a:rPr lang="en-US" smtClean="0"/>
              <a:t>7/10/24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BD702-E3D0-4DDD-E5FF-A96B5454F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E6386-1284-F221-2888-DCE0E05D8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C9D7C-E29A-CB40-B1F5-8C6A74E6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57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AAE0E0-70CD-7790-C7CE-864DD22802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3AB555-0757-6996-015E-F82D58EC8B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E9FF63-7FFC-9EF4-74FB-CBA837A18A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E3E1E9-61A2-ABB0-CFB8-53ED27E904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4A3F-B989-EC4E-9209-CF10EF4DFE75}" type="datetimeFigureOut">
              <a:rPr lang="en-US" smtClean="0"/>
              <a:t>7/10/24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C20F32-ABF8-0F96-0278-79A01AAF3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95858-C692-CB59-2FC3-7646F5099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C9D7C-E29A-CB40-B1F5-8C6A74E6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56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F6A33-6A95-BF34-B7CB-407D0042C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8043F-96F5-6110-1312-0E4A6B1BE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7BF5D6-6729-31A4-CC52-62902715EC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AF7F49-0C53-FB87-DBCA-A1C704362B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907C7A1-748F-B0F0-2245-393CBF2420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7A1ABA1-3122-92AE-6202-66AC84282E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4A3F-B989-EC4E-9209-CF10EF4DFE75}" type="datetimeFigureOut">
              <a:rPr lang="en-US" smtClean="0"/>
              <a:t>7/10/24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FC8646-8CD0-1AFA-2F96-EE5A3D3045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5493CBB-FD2A-F67A-1B95-648521E4E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C9D7C-E29A-CB40-B1F5-8C6A74E6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982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21531-4FF6-4B35-5A9A-8A0059854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2F3134-B708-7529-3394-8DE94371E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4A3F-B989-EC4E-9209-CF10EF4DFE75}" type="datetimeFigureOut">
              <a:rPr lang="en-US" smtClean="0"/>
              <a:t>7/10/24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9F035C-0343-FB00-847A-BE93AEE324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9F06FD-D319-AEF3-1C3C-0F2359403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C9D7C-E29A-CB40-B1F5-8C6A74E6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34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8841E-6ED1-7FE2-FE42-1D5914017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4A3F-B989-EC4E-9209-CF10EF4DFE75}" type="datetimeFigureOut">
              <a:rPr lang="en-US" smtClean="0"/>
              <a:t>7/10/24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F5C6A5-49D9-EDF6-FB9B-7EDBFA60EE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BED19-2A6F-8F12-38C5-6E95EA239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C9D7C-E29A-CB40-B1F5-8C6A74E6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182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173D0-71E5-F759-E247-A63717651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1ACC3-6678-3C37-F96A-1EA1703F1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F2D87B-DE98-499B-89C9-B03808065B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4F4D0D-BF77-1527-28C8-EBC6F9C22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4A3F-B989-EC4E-9209-CF10EF4DFE75}" type="datetimeFigureOut">
              <a:rPr lang="en-US" smtClean="0"/>
              <a:t>7/10/24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A44B2E-6269-AFBE-5982-D89F97928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D7F35C-F21A-132B-7A42-BA3B1AE79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C9D7C-E29A-CB40-B1F5-8C6A74E6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8729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0032E-4C4C-81F9-9270-B163A997D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67742C-2273-337D-374C-234FCF1F0B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3E54E4-0A5B-4411-215F-02AD4DD083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A4C10F-76CB-1402-2130-C338913FA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A4A3F-B989-EC4E-9209-CF10EF4DFE75}" type="datetimeFigureOut">
              <a:rPr lang="en-US" smtClean="0"/>
              <a:t>7/10/24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2795DF-D5EA-343E-6C3E-323E2C186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FDE5BD-A467-3FB2-4F5D-CD50082CA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C9D7C-E29A-CB40-B1F5-8C6A74E6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491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CE56D5-BA8F-2F2D-932F-8A4591F78C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CCE502-EBC2-6044-B35C-36B6D25F61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0D857E-82B9-CD37-3871-F2EBA664D41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0A4A3F-B989-EC4E-9209-CF10EF4DFE75}" type="datetimeFigureOut">
              <a:rPr lang="en-US" smtClean="0"/>
              <a:t>7/10/24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67F5F8-B61F-28EF-BFCE-A92AB28A64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8B1231-EA7B-CB3D-49AB-47B085A16F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C9D7C-E29A-CB40-B1F5-8C6A74E6AB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43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A66D65F9-D26D-F4AD-AFAF-E0A95BC888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148" t="4836" r="10214" b="8580"/>
          <a:stretch/>
        </p:blipFill>
        <p:spPr>
          <a:xfrm>
            <a:off x="0" y="0"/>
            <a:ext cx="7772400" cy="6858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CD636A-555F-CBB6-EFD6-F9BACA1F4D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468" t="5044" r="14897" b="4646"/>
          <a:stretch/>
        </p:blipFill>
        <p:spPr>
          <a:xfrm>
            <a:off x="0" y="12290"/>
            <a:ext cx="7772400" cy="6858000"/>
          </a:xfrm>
          <a:prstGeom prst="rect">
            <a:avLst/>
          </a:prstGeom>
        </p:spPr>
      </p:pic>
      <p:sp>
        <p:nvSpPr>
          <p:cNvPr id="15" name="Parallelogram 14">
            <a:extLst>
              <a:ext uri="{FF2B5EF4-FFF2-40B4-BE49-F238E27FC236}">
                <a16:creationId xmlns:a16="http://schemas.microsoft.com/office/drawing/2014/main" id="{23142733-4F00-7BA1-B506-FC6896883DC9}"/>
              </a:ext>
            </a:extLst>
          </p:cNvPr>
          <p:cNvSpPr/>
          <p:nvPr/>
        </p:nvSpPr>
        <p:spPr>
          <a:xfrm>
            <a:off x="3678624" y="0"/>
            <a:ext cx="10583914" cy="6870290"/>
          </a:xfrm>
          <a:prstGeom prst="parallelogram">
            <a:avLst>
              <a:gd name="adj" fmla="val 23378"/>
            </a:avLst>
          </a:prstGeom>
          <a:gradFill>
            <a:gsLst>
              <a:gs pos="0">
                <a:srgbClr val="1D3462"/>
              </a:gs>
              <a:gs pos="98000">
                <a:srgbClr val="17488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F7510EF-6F1F-0D0D-5460-BD589BE10276}"/>
              </a:ext>
            </a:extLst>
          </p:cNvPr>
          <p:cNvSpPr/>
          <p:nvPr/>
        </p:nvSpPr>
        <p:spPr>
          <a:xfrm>
            <a:off x="0" y="378372"/>
            <a:ext cx="12192000" cy="1187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319167-0CA2-1367-B6B4-890AD5A977FF}"/>
              </a:ext>
            </a:extLst>
          </p:cNvPr>
          <p:cNvSpPr txBox="1"/>
          <p:nvPr/>
        </p:nvSpPr>
        <p:spPr>
          <a:xfrm>
            <a:off x="683171" y="578069"/>
            <a:ext cx="1150882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b="1" dirty="0">
                <a:latin typeface="Myriad Pro Cond" panose="020B0506030403020204" pitchFamily="34" charset="0"/>
              </a:rPr>
              <a:t>Schedule your Arizona Claims Services Today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CEDCE0-F5F4-8771-7984-57B351B9BB44}"/>
              </a:ext>
            </a:extLst>
          </p:cNvPr>
          <p:cNvSpPr txBox="1"/>
          <p:nvPr/>
        </p:nvSpPr>
        <p:spPr>
          <a:xfrm>
            <a:off x="5297214" y="2039265"/>
            <a:ext cx="3352800" cy="16812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Myriad Pro" panose="020B0503030403020204" pitchFamily="34" charset="0"/>
              </a:rPr>
              <a:t>IME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Myriad Pro" panose="020B0503030403020204" pitchFamily="34" charset="0"/>
              </a:rPr>
              <a:t>Record Review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Myriad Pro" panose="020B0503030403020204" pitchFamily="34" charset="0"/>
              </a:rPr>
              <a:t>Bill Review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E148BAD-238A-E73E-7D02-6C98A68C1A39}"/>
              </a:ext>
            </a:extLst>
          </p:cNvPr>
          <p:cNvSpPr txBox="1"/>
          <p:nvPr/>
        </p:nvSpPr>
        <p:spPr>
          <a:xfrm>
            <a:off x="8387255" y="2039265"/>
            <a:ext cx="3804745" cy="22198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Myriad Pro" panose="020B0503030403020204" pitchFamily="34" charset="0"/>
              </a:rPr>
              <a:t>Peer Review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Myriad Pro" panose="020B0503030403020204" pitchFamily="34" charset="0"/>
              </a:rPr>
              <a:t>Fit for Duty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  <a:latin typeface="Myriad Pro" panose="020B0503030403020204" pitchFamily="34" charset="0"/>
              </a:rPr>
              <a:t>Medical File Sorting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bg1"/>
              </a:solidFill>
              <a:latin typeface="Myriad Pro" panose="020B0503030403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DDEC7CE-AA8B-6255-5680-864CB1148984}"/>
              </a:ext>
            </a:extLst>
          </p:cNvPr>
          <p:cNvSpPr/>
          <p:nvPr/>
        </p:nvSpPr>
        <p:spPr>
          <a:xfrm>
            <a:off x="5402317" y="4259102"/>
            <a:ext cx="6789683" cy="921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25B0C1-2F4E-CB11-AFAD-4DFF93EE3D80}"/>
              </a:ext>
            </a:extLst>
          </p:cNvPr>
          <p:cNvSpPr txBox="1"/>
          <p:nvPr/>
        </p:nvSpPr>
        <p:spPr>
          <a:xfrm>
            <a:off x="5297214" y="4369583"/>
            <a:ext cx="3352800" cy="750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3600" b="1" dirty="0">
                <a:solidFill>
                  <a:schemeClr val="bg1"/>
                </a:solidFill>
                <a:latin typeface="Myriad Pro Cond" panose="020B0506030403020204" pitchFamily="34" charset="0"/>
              </a:rPr>
              <a:t>Contact Us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38F88FE-5E18-BB3B-0C23-5EF51781459D}"/>
              </a:ext>
            </a:extLst>
          </p:cNvPr>
          <p:cNvSpPr txBox="1"/>
          <p:nvPr/>
        </p:nvSpPr>
        <p:spPr>
          <a:xfrm>
            <a:off x="7735611" y="5288210"/>
            <a:ext cx="3804745" cy="9925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en-US" sz="2400" b="1" dirty="0" err="1">
                <a:solidFill>
                  <a:schemeClr val="bg1"/>
                </a:solidFill>
                <a:latin typeface="Myriad Pro Light" panose="020B0503030403020204" pitchFamily="34" charset="0"/>
              </a:rPr>
              <a:t>PNW.CSR@mesgroup.com</a:t>
            </a:r>
            <a:endParaRPr lang="en-US" sz="2400" b="1" dirty="0">
              <a:solidFill>
                <a:schemeClr val="bg1"/>
              </a:solidFill>
              <a:latin typeface="Myriad Pro Light" panose="020B0503030403020204" pitchFamily="34" charset="0"/>
            </a:endParaRPr>
          </a:p>
          <a:p>
            <a:pPr>
              <a:lnSpc>
                <a:spcPct val="125000"/>
              </a:lnSpc>
            </a:pPr>
            <a:r>
              <a:rPr lang="en-US" sz="2400" b="1" dirty="0">
                <a:solidFill>
                  <a:schemeClr val="bg1"/>
                </a:solidFill>
                <a:latin typeface="Myriad Pro Light" panose="020B0503030403020204" pitchFamily="34" charset="0"/>
              </a:rPr>
              <a:t>866-253-6959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ECE734-1BA9-6AA2-9B40-FDF4AAA49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0275" y="5088374"/>
            <a:ext cx="1818291" cy="140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13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29</Words>
  <Application>Microsoft Macintosh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Myriad Pro</vt:lpstr>
      <vt:lpstr>Myriad Pro Cond</vt:lpstr>
      <vt:lpstr>Myriad Pro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Greta van Moran</dc:creator>
  <cp:lastModifiedBy>Greta van Moran</cp:lastModifiedBy>
  <cp:revision>3</cp:revision>
  <dcterms:created xsi:type="dcterms:W3CDTF">2024-07-09T20:04:21Z</dcterms:created>
  <dcterms:modified xsi:type="dcterms:W3CDTF">2024-07-10T21:21:02Z</dcterms:modified>
</cp:coreProperties>
</file>