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5A476-4C48-470F-0327-75CDD7CFCD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8FE07A-98EB-F9B6-8E54-422629431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CE402-D5D2-A411-F792-2F61F1AB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96E33-8A78-5459-394B-74987C261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3BD3F-6886-2F22-22E5-6B29FA485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2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0CC7-3435-BFBE-C287-92870C64E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585AA-C447-AD02-0B14-1EBE9B053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0A035-7D2E-6029-4B8B-B45955E64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8B617-0734-F72D-F70B-7A9D35306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98212-6787-4DA4-6E62-7A6F6ED62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2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2C60C0-5AAB-FE61-F1EB-CA67E3258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B16663-729C-E259-A1E0-93B141E56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32CF9-0C9E-B3D7-D2EB-48B88104E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4A72E-39D2-3DF4-F57C-9197C7E96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89BE0-F349-778D-A913-F988513B2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06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D828E-4848-4A67-5494-4CC4B1F47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88955-F460-BEB6-587D-B334A6D4B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FA49F-99D2-5416-05F6-D86B1927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D4450-4369-3D5A-7C18-3191D6ACD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D787F-6C2D-2B26-625F-9A7AC253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6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378AB-787B-F6CF-758D-E1F1C858C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EDD69-75CB-B093-CCB0-7CA0AC6EA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B797E-A3FF-4992-63B9-53BFD6A5E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ACA55-A382-7B92-3E99-832E88C9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FAFD7-724B-5EE0-2916-976EDE288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8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3D993-F5C2-3254-B79C-33849CAB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81F06-9034-6F74-A2F2-C15A2A56B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F43148-09D7-BD3C-0F7C-3FE2753C8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0B9ED-4A31-541A-3257-80ABAAEF1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8009F-BDBF-1C12-B0C8-23ECF3EA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98E0A-92D6-BC68-02FB-1595652C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0A32-3DB5-2417-B25D-E59FF4C1D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5455A-F487-A8A8-F26B-0026EEA6D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9B460-B2DB-9009-87B9-C2814BC7F7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7593B6-C415-6AA3-746B-82BA26D358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D3EE9A-D9C2-F719-BACC-32DF43E9A8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8F709F-A296-A441-0879-77AB05FE9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2679AA-CF2D-77C6-7A37-C04F8AD7B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E6FE76-15AE-CE6C-5C58-1A6AB543A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41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EA452-BF6C-9AA3-89A3-2EFBAF5F5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15D324-CB96-97F3-D155-6AFD26C2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62C184-512B-1B9E-5C43-CC1468CAF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6ED81B-B642-3F18-A477-B645C353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6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E7D90-6331-3B27-657B-02B52210E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267A27-9CD8-0A7B-0573-18D4C559A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467DA-E0E7-B791-7A9C-87481502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8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9C96C-3E56-93FC-1B68-457F25FF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F3B96-0F82-6C2E-2C82-B3E28226E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1146F6-E9E4-8A00-7D1D-4922B42D7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014E8-A740-204E-B951-03C406C0E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FF76B-4CB5-EF5D-0510-39E85CFD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287B6-152D-17F9-6DBC-6D8894C6C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76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8B827-6D7A-C773-B0B1-DC76CE1F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3B9648-9189-A3AC-97FF-D38A6136F7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D98CF-99DF-92FC-1C04-710588B96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5E523-8A48-B6E0-0E6D-7F23EEAD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80B8CC-09B8-25AD-DFBC-0C90DB7C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49050D-5672-0BFC-E180-72ACB3DF5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8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0896AC-5B4A-7652-C2C9-BFA5A5FED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AF0650-53DD-26CA-EDD1-0D9C373A7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4EF0A-FFD5-25F5-C3DE-917A5ACA6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5B2D1-8BC1-491B-A11B-9E05C628F78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FFE49-C799-89F9-20ED-122C4EE9AC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92F4F-3853-178A-BF04-DD8162F88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44927-78B9-43EA-BCC0-C5123823D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4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8192694-A6C8-6523-0B11-A0A8379401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 fontAlgn="base"/>
            <a:endParaRPr lang="en-US" b="1" i="0" cap="all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pPr algn="ctr" fontAlgn="base"/>
            <a:r>
              <a:rPr lang="en-US" b="1" i="0" cap="all" dirty="0">
                <a:solidFill>
                  <a:srgbClr val="000000"/>
                </a:solidFill>
                <a:effectLst/>
                <a:latin typeface="Montserrat" panose="020B0604020202020204" pitchFamily="2" charset="0"/>
              </a:rPr>
              <a:t>Your number one choice for WORKERS                                                COMPENSATION MANAGED CARE</a:t>
            </a:r>
            <a:endParaRPr lang="en-US" b="0" i="1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r>
              <a:rPr lang="en-US" dirty="0"/>
              <a:t>www.injurycarewc.com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911014-2839-9CE7-A8ED-9062FB331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029" y="997528"/>
            <a:ext cx="6275941" cy="285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62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mollysparky@gmail.com</dc:creator>
  <cp:lastModifiedBy>Eric Oxfeld</cp:lastModifiedBy>
  <cp:revision>2</cp:revision>
  <dcterms:created xsi:type="dcterms:W3CDTF">2022-07-25T19:43:44Z</dcterms:created>
  <dcterms:modified xsi:type="dcterms:W3CDTF">2026-07-28T17:53:13Z</dcterms:modified>
</cp:coreProperties>
</file>