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3F0"/>
    <a:srgbClr val="98012E"/>
    <a:srgbClr val="2359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65" d="100"/>
          <a:sy n="65" d="100"/>
        </p:scale>
        <p:origin x="3734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340FC-8B7A-4DA2-B015-EAAF82B71EC6}" type="datetimeFigureOut">
              <a:rPr lang="en-US" smtClean="0"/>
              <a:t>7/25/2025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D5DA4-7096-43AC-8F15-EDD4D76A62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618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FE048-C6BB-990D-16CF-670DEEAD78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665838-33EC-677F-D533-7BBA77CA7E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441AB4-F1B0-661A-B353-327BD0595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EBC0-B261-4EB2-8786-3678E9EF2514}" type="datetimeFigureOut">
              <a:rPr lang="en-US" smtClean="0"/>
              <a:t>7/25/2025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34AD2-FFD6-1027-9452-A0B284F73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E8B99-108D-EF7F-5013-FABF883FC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30C13-1256-4561-901A-9AEA217770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539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8630B-B606-DD18-AADC-A9B974336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F3AA13-BC7B-050F-B2F0-5E787D6DD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03D2D-3CBA-20CC-2A56-171788B6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EBC0-B261-4EB2-8786-3678E9EF2514}" type="datetimeFigureOut">
              <a:rPr lang="en-US" smtClean="0"/>
              <a:t>7/25/2025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A8E9A-AD1F-863B-4EE6-6FB781A10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31B55-6151-3368-4732-63353E03F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30C13-1256-4561-901A-9AEA217770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102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E2BA23-785F-DEFB-D3C6-5C00629C7A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757C69-87B4-2E00-4649-5DEF88BD7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C9E8D7-E9D9-B05A-E5CC-7E9A05B93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EBC0-B261-4EB2-8786-3678E9EF2514}" type="datetimeFigureOut">
              <a:rPr lang="en-US" smtClean="0"/>
              <a:t>7/25/2025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A53A65-BDA3-054E-C89C-1284017B3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798E1-8D52-54CA-F40F-BD25D57E4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30C13-1256-4561-901A-9AEA217770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100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16BC0-C0EA-D200-2E26-4A1AADE0A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CB868-2AFE-ED74-B34A-D0476E375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530EE-819C-155D-A88F-AE868F278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EBC0-B261-4EB2-8786-3678E9EF2514}" type="datetimeFigureOut">
              <a:rPr lang="en-US" smtClean="0"/>
              <a:t>7/25/2025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4CB25-6BBD-4793-95F8-07AEDB30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18A26-95BC-F88A-035A-7306D41C3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30C13-1256-4561-901A-9AEA217770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928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9E575-87CF-652C-C79E-45F02EE46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2BC958-1EB8-449C-EBD9-58F60DFAD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A6C7F-8614-7C24-F9B6-FE7B7E185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EBC0-B261-4EB2-8786-3678E9EF2514}" type="datetimeFigureOut">
              <a:rPr lang="en-US" smtClean="0"/>
              <a:t>7/25/2025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5AE34-5ACA-3255-B0AF-0AA71B0C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7A7685-18C2-4358-CF2A-3063845C1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30C13-1256-4561-901A-9AEA217770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313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D8E38-6DB7-9869-5D9B-21B3DDF86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68AAE-3142-283D-C703-D9A56C50E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1400D5-85BC-EF4B-B49F-5184D4F6C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AAC42-D7AF-44BB-026F-6369C9C6D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EBC0-B261-4EB2-8786-3678E9EF2514}" type="datetimeFigureOut">
              <a:rPr lang="en-US" smtClean="0"/>
              <a:t>7/25/2025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FC2206-2EF5-8597-8EBA-6B3FF893C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0E79DD-EF50-5F3B-CDFD-9295649C5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30C13-1256-4561-901A-9AEA217770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19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A07C6-C496-2774-CA0F-DD0A2E0AC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E3056-8548-AB27-B630-048DD8AF2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17F33A-B9EE-AD31-3BFC-C8ED414F9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AF6381-6786-5608-DA25-80A5C873B2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A61F60-A47D-3837-266B-82259BFB21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97020A-977D-5A93-BD39-3861113FB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EBC0-B261-4EB2-8786-3678E9EF2514}" type="datetimeFigureOut">
              <a:rPr lang="en-US" smtClean="0"/>
              <a:t>7/25/2025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29AB8B-1401-BC3B-163F-C549D4F3A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F9B8DB-D1F0-1BA5-9FFB-D263DBDDF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30C13-1256-4561-901A-9AEA217770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761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EDBB6-C8CE-2DFB-73C9-0CF0AA8C4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FE5793-09B7-395C-37D7-8193F7406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EBC0-B261-4EB2-8786-3678E9EF2514}" type="datetimeFigureOut">
              <a:rPr lang="en-US" smtClean="0"/>
              <a:t>7/25/2025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C01BFD-654F-A103-3EEB-B7B272D1F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00FB94-97EF-8AFF-C82F-5C4A018A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30C13-1256-4561-901A-9AEA217770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753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9B2B6C-C2DB-04F0-DACD-DE2E784CA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EBC0-B261-4EB2-8786-3678E9EF2514}" type="datetimeFigureOut">
              <a:rPr lang="en-US" smtClean="0"/>
              <a:t>7/25/2025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852890-C55D-71E9-99FB-6CF511191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4F8C05-1DD3-DA7C-21CF-D49C7C026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30C13-1256-4561-901A-9AEA217770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967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61143-475A-36AE-0119-9B85DA725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D031-0A9B-15E5-FDAA-8B1DF9B84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15BBD3-01C9-A1AE-650A-754750A1F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8649E-D447-8DA3-76D8-66AB5810B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EBC0-B261-4EB2-8786-3678E9EF2514}" type="datetimeFigureOut">
              <a:rPr lang="en-US" smtClean="0"/>
              <a:t>7/25/2025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D2CCE3-2568-B762-6FA1-C377260CA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1AFC1-B2E0-D65C-E542-05D7C0014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30C13-1256-4561-901A-9AEA217770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912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4E788-8E1E-6A3A-5D10-C88975B97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D30279-2B41-ADFB-B771-8D311BA13B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53061C-44FD-A6CE-0203-AAD630E04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649FFE-962A-5E2D-5C38-D4CD90AC7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EBC0-B261-4EB2-8786-3678E9EF2514}" type="datetimeFigureOut">
              <a:rPr lang="en-US" smtClean="0"/>
              <a:t>7/25/2025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DDB3D-E823-9E61-AA5A-5AF887113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DE0EF-71B2-2D08-B2A0-6FD589685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30C13-1256-4561-901A-9AEA217770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556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2D6EE4-F0FF-C256-E41D-94BDAD86B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72A63-56E0-4607-6F25-46048DB79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A1FB7-CAB0-87C4-8FA6-FDB8C98DB8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BEBC0-B261-4EB2-8786-3678E9EF2514}" type="datetimeFigureOut">
              <a:rPr lang="en-US" smtClean="0"/>
              <a:t>7/25/2025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A24C5-BA27-E69E-AA7F-B6ED9900D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F534E1-47DA-3877-62B2-60F4298D8F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30C13-1256-4561-901A-9AEA217770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37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2000">
              <a:srgbClr val="235984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8C0AFD-972D-0CAE-D0E1-29E9483F6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2">
            <a:extLst>
              <a:ext uri="{FF2B5EF4-FFF2-40B4-BE49-F238E27FC236}">
                <a16:creationId xmlns:a16="http://schemas.microsoft.com/office/drawing/2014/main" id="{2AB42ED3-054D-333A-AF86-312F8BB418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048" b="272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ACF61CF-5775-0E63-F53C-260CA6FF786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179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27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E2FC0DE-B5EF-A4D0-3D15-7EC63D796DC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200400" y="0"/>
            <a:ext cx="8991600" cy="1617981"/>
            <a:chOff x="3200400" y="0"/>
            <a:chExt cx="8991600" cy="161798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778AE9E-D7B2-A7F9-B6BB-9E7E507EE7A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070032" y="0"/>
              <a:ext cx="5121968" cy="1617981"/>
            </a:xfrm>
            <a:prstGeom prst="rect">
              <a:avLst/>
            </a:prstGeom>
            <a:gradFill>
              <a:gsLst>
                <a:gs pos="0">
                  <a:srgbClr val="235984"/>
                </a:gs>
                <a:gs pos="100000">
                  <a:srgbClr val="235984"/>
                </a:gs>
              </a:gsLst>
              <a:lin ang="10800000" scaled="1"/>
            </a:gra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13C8A05-C2A5-107A-DC14-E28E962ADEE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flipH="1">
              <a:off x="3200400" y="0"/>
              <a:ext cx="4612742" cy="1617981"/>
              <a:chOff x="0" y="0"/>
              <a:chExt cx="4612742" cy="1617981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05232B9A-E127-DF7C-B203-AB7BD2AEEBC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 flipH="1">
                <a:off x="0" y="0"/>
                <a:ext cx="1514461" cy="1617981"/>
              </a:xfrm>
              <a:prstGeom prst="rect">
                <a:avLst/>
              </a:prstGeom>
              <a:gradFill>
                <a:gsLst>
                  <a:gs pos="0">
                    <a:srgbClr val="235984"/>
                  </a:gs>
                  <a:gs pos="100000">
                    <a:srgbClr val="235984"/>
                  </a:gs>
                </a:gsLst>
                <a:lin ang="10800000" scaled="1"/>
              </a:gradFill>
              <a:ln w="7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888DB775-CB30-45A0-311E-EC68319A2578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49384" y="0"/>
                <a:ext cx="4363358" cy="1617981"/>
                <a:chOff x="3693108" y="3516787"/>
                <a:chExt cx="4363358" cy="1617981"/>
              </a:xfrm>
            </p:grpSpPr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29422C2B-7D08-2A26-08D8-17AE1DEBB29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flipH="1">
                  <a:off x="6129403" y="3516787"/>
                  <a:ext cx="1692949" cy="1617929"/>
                </a:xfrm>
                <a:custGeom>
                  <a:avLst/>
                  <a:gdLst>
                    <a:gd name="connsiteX0" fmla="*/ 0 w 1692949"/>
                    <a:gd name="connsiteY0" fmla="*/ 424201 h 1617929"/>
                    <a:gd name="connsiteX1" fmla="*/ 246370 w 1692949"/>
                    <a:gd name="connsiteY1" fmla="*/ 788725 h 1617929"/>
                    <a:gd name="connsiteX2" fmla="*/ 525644 w 1692949"/>
                    <a:gd name="connsiteY2" fmla="*/ 1201919 h 1617929"/>
                    <a:gd name="connsiteX3" fmla="*/ 760130 w 1692949"/>
                    <a:gd name="connsiteY3" fmla="*/ 1548655 h 1617929"/>
                    <a:gd name="connsiteX4" fmla="*/ 806849 w 1692949"/>
                    <a:gd name="connsiteY4" fmla="*/ 1617877 h 1617929"/>
                    <a:gd name="connsiteX5" fmla="*/ 806849 w 1692949"/>
                    <a:gd name="connsiteY5" fmla="*/ 1617930 h 1617929"/>
                    <a:gd name="connsiteX6" fmla="*/ 1692950 w 1692949"/>
                    <a:gd name="connsiteY6" fmla="*/ 1617930 h 1617929"/>
                    <a:gd name="connsiteX7" fmla="*/ 1692950 w 1692949"/>
                    <a:gd name="connsiteY7" fmla="*/ 0 h 1617929"/>
                    <a:gd name="connsiteX8" fmla="*/ 228396 w 1692949"/>
                    <a:gd name="connsiteY8" fmla="*/ 0 h 1617929"/>
                    <a:gd name="connsiteX9" fmla="*/ 228396 w 1692949"/>
                    <a:gd name="connsiteY9" fmla="*/ 104 h 1617929"/>
                    <a:gd name="connsiteX10" fmla="*/ 0 w 1692949"/>
                    <a:gd name="connsiteY10" fmla="*/ 424201 h 1617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92949" h="1617929">
                      <a:moveTo>
                        <a:pt x="0" y="424201"/>
                      </a:moveTo>
                      <a:lnTo>
                        <a:pt x="246370" y="788725"/>
                      </a:lnTo>
                      <a:lnTo>
                        <a:pt x="525644" y="1201919"/>
                      </a:lnTo>
                      <a:lnTo>
                        <a:pt x="760130" y="1548655"/>
                      </a:lnTo>
                      <a:lnTo>
                        <a:pt x="806849" y="1617877"/>
                      </a:lnTo>
                      <a:lnTo>
                        <a:pt x="806849" y="1617930"/>
                      </a:lnTo>
                      <a:lnTo>
                        <a:pt x="1692950" y="1617930"/>
                      </a:lnTo>
                      <a:lnTo>
                        <a:pt x="1692950" y="0"/>
                      </a:lnTo>
                      <a:lnTo>
                        <a:pt x="228396" y="0"/>
                      </a:lnTo>
                      <a:lnTo>
                        <a:pt x="228396" y="104"/>
                      </a:lnTo>
                      <a:lnTo>
                        <a:pt x="0" y="424201"/>
                      </a:lnTo>
                      <a:close/>
                    </a:path>
                  </a:pathLst>
                </a:custGeom>
                <a:solidFill>
                  <a:srgbClr val="235984">
                    <a:alpha val="70000"/>
                  </a:srgbClr>
                </a:solidFill>
                <a:ln w="741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E6AA7D64-23CF-D2F6-8F07-43C09E48345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flipH="1">
                  <a:off x="6129402" y="3516787"/>
                  <a:ext cx="1392359" cy="1617929"/>
                </a:xfrm>
                <a:custGeom>
                  <a:avLst/>
                  <a:gdLst>
                    <a:gd name="connsiteX0" fmla="*/ 0 w 1392359"/>
                    <a:gd name="connsiteY0" fmla="*/ 1617877 h 1617929"/>
                    <a:gd name="connsiteX1" fmla="*/ 0 w 1392359"/>
                    <a:gd name="connsiteY1" fmla="*/ 1617930 h 1617929"/>
                    <a:gd name="connsiteX2" fmla="*/ 1392359 w 1392359"/>
                    <a:gd name="connsiteY2" fmla="*/ 1617930 h 1617929"/>
                    <a:gd name="connsiteX3" fmla="*/ 1392359 w 1392359"/>
                    <a:gd name="connsiteY3" fmla="*/ 0 h 1617929"/>
                    <a:gd name="connsiteX4" fmla="*/ 875405 w 1392359"/>
                    <a:gd name="connsiteY4" fmla="*/ 0 h 1617929"/>
                    <a:gd name="connsiteX5" fmla="*/ 875405 w 1392359"/>
                    <a:gd name="connsiteY5" fmla="*/ 104 h 1617929"/>
                    <a:gd name="connsiteX6" fmla="*/ 485536 w 1392359"/>
                    <a:gd name="connsiteY6" fmla="*/ 720598 h 1617929"/>
                    <a:gd name="connsiteX7" fmla="*/ 455900 w 1392359"/>
                    <a:gd name="connsiteY7" fmla="*/ 775215 h 1617929"/>
                    <a:gd name="connsiteX8" fmla="*/ 225053 w 1392359"/>
                    <a:gd name="connsiteY8" fmla="*/ 1201919 h 1617929"/>
                    <a:gd name="connsiteX9" fmla="*/ 0 w 1392359"/>
                    <a:gd name="connsiteY9" fmla="*/ 1617877 h 1617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92359" h="1617929">
                      <a:moveTo>
                        <a:pt x="0" y="1617877"/>
                      </a:moveTo>
                      <a:lnTo>
                        <a:pt x="0" y="1617930"/>
                      </a:lnTo>
                      <a:lnTo>
                        <a:pt x="1392359" y="1617930"/>
                      </a:lnTo>
                      <a:lnTo>
                        <a:pt x="1392359" y="0"/>
                      </a:lnTo>
                      <a:lnTo>
                        <a:pt x="875405" y="0"/>
                      </a:lnTo>
                      <a:lnTo>
                        <a:pt x="875405" y="104"/>
                      </a:lnTo>
                      <a:lnTo>
                        <a:pt x="485536" y="720598"/>
                      </a:lnTo>
                      <a:lnTo>
                        <a:pt x="455900" y="775215"/>
                      </a:lnTo>
                      <a:lnTo>
                        <a:pt x="225053" y="1201919"/>
                      </a:lnTo>
                      <a:lnTo>
                        <a:pt x="0" y="1617877"/>
                      </a:lnTo>
                      <a:close/>
                    </a:path>
                  </a:pathLst>
                </a:custGeom>
                <a:solidFill>
                  <a:srgbClr val="235984">
                    <a:alpha val="70000"/>
                  </a:srgbClr>
                </a:solidFill>
                <a:ln w="741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6F3470EF-D246-12E7-4D05-97EF6DAB201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flipH="1">
                  <a:off x="6129402" y="3516787"/>
                  <a:ext cx="1927064" cy="1617929"/>
                </a:xfrm>
                <a:custGeom>
                  <a:avLst/>
                  <a:gdLst>
                    <a:gd name="connsiteX0" fmla="*/ 0 w 1927064"/>
                    <a:gd name="connsiteY0" fmla="*/ 1617877 h 1617929"/>
                    <a:gd name="connsiteX1" fmla="*/ 0 w 1927064"/>
                    <a:gd name="connsiteY1" fmla="*/ 1617930 h 1617929"/>
                    <a:gd name="connsiteX2" fmla="*/ 1927065 w 1927064"/>
                    <a:gd name="connsiteY2" fmla="*/ 1617930 h 1617929"/>
                    <a:gd name="connsiteX3" fmla="*/ 1927065 w 1927064"/>
                    <a:gd name="connsiteY3" fmla="*/ 0 h 1617929"/>
                    <a:gd name="connsiteX4" fmla="*/ 937350 w 1927064"/>
                    <a:gd name="connsiteY4" fmla="*/ 0 h 1617929"/>
                    <a:gd name="connsiteX5" fmla="*/ 937350 w 1927064"/>
                    <a:gd name="connsiteY5" fmla="*/ 104 h 1617929"/>
                    <a:gd name="connsiteX6" fmla="*/ 751217 w 1927064"/>
                    <a:gd name="connsiteY6" fmla="*/ 321332 h 1617929"/>
                    <a:gd name="connsiteX7" fmla="*/ 720467 w 1927064"/>
                    <a:gd name="connsiteY7" fmla="*/ 374384 h 1617929"/>
                    <a:gd name="connsiteX8" fmla="*/ 480485 w 1927064"/>
                    <a:gd name="connsiteY8" fmla="*/ 788725 h 1617929"/>
                    <a:gd name="connsiteX9" fmla="*/ 0 w 1927064"/>
                    <a:gd name="connsiteY9" fmla="*/ 1617877 h 1617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27064" h="1617929">
                      <a:moveTo>
                        <a:pt x="0" y="1617877"/>
                      </a:moveTo>
                      <a:lnTo>
                        <a:pt x="0" y="1617930"/>
                      </a:lnTo>
                      <a:lnTo>
                        <a:pt x="1927065" y="1617930"/>
                      </a:lnTo>
                      <a:lnTo>
                        <a:pt x="1927065" y="0"/>
                      </a:lnTo>
                      <a:lnTo>
                        <a:pt x="937350" y="0"/>
                      </a:lnTo>
                      <a:lnTo>
                        <a:pt x="937350" y="104"/>
                      </a:lnTo>
                      <a:lnTo>
                        <a:pt x="751217" y="321332"/>
                      </a:lnTo>
                      <a:lnTo>
                        <a:pt x="720467" y="374384"/>
                      </a:lnTo>
                      <a:lnTo>
                        <a:pt x="480485" y="788725"/>
                      </a:lnTo>
                      <a:lnTo>
                        <a:pt x="0" y="1617877"/>
                      </a:lnTo>
                      <a:close/>
                    </a:path>
                  </a:pathLst>
                </a:custGeom>
                <a:solidFill>
                  <a:srgbClr val="235984">
                    <a:alpha val="70000"/>
                  </a:srgbClr>
                </a:solidFill>
                <a:ln w="741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0D424162-B2F3-27AB-D6C0-2A28F581A26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flipH="1">
                  <a:off x="6129402" y="3516787"/>
                  <a:ext cx="970328" cy="1617929"/>
                </a:xfrm>
                <a:custGeom>
                  <a:avLst/>
                  <a:gdLst>
                    <a:gd name="connsiteX0" fmla="*/ 0 w 970328"/>
                    <a:gd name="connsiteY0" fmla="*/ 1617877 h 1617929"/>
                    <a:gd name="connsiteX1" fmla="*/ 0 w 970328"/>
                    <a:gd name="connsiteY1" fmla="*/ 1617930 h 1617929"/>
                    <a:gd name="connsiteX2" fmla="*/ 970329 w 970328"/>
                    <a:gd name="connsiteY2" fmla="*/ 1617930 h 1617929"/>
                    <a:gd name="connsiteX3" fmla="*/ 970329 w 970328"/>
                    <a:gd name="connsiteY3" fmla="*/ 0 h 1617929"/>
                    <a:gd name="connsiteX4" fmla="*/ 875479 w 970328"/>
                    <a:gd name="connsiteY4" fmla="*/ 0 h 1617929"/>
                    <a:gd name="connsiteX5" fmla="*/ 875479 w 970328"/>
                    <a:gd name="connsiteY5" fmla="*/ 104 h 1617929"/>
                    <a:gd name="connsiteX6" fmla="*/ 297620 w 970328"/>
                    <a:gd name="connsiteY6" fmla="*/ 1067909 h 1617929"/>
                    <a:gd name="connsiteX7" fmla="*/ 267984 w 970328"/>
                    <a:gd name="connsiteY7" fmla="*/ 1122629 h 1617929"/>
                    <a:gd name="connsiteX8" fmla="*/ 37509 w 970328"/>
                    <a:gd name="connsiteY8" fmla="*/ 1548655 h 1617929"/>
                    <a:gd name="connsiteX9" fmla="*/ 0 w 970328"/>
                    <a:gd name="connsiteY9" fmla="*/ 1617877 h 1617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70328" h="1617929">
                      <a:moveTo>
                        <a:pt x="0" y="1617877"/>
                      </a:moveTo>
                      <a:lnTo>
                        <a:pt x="0" y="1617930"/>
                      </a:lnTo>
                      <a:lnTo>
                        <a:pt x="970329" y="1617930"/>
                      </a:lnTo>
                      <a:lnTo>
                        <a:pt x="970329" y="0"/>
                      </a:lnTo>
                      <a:lnTo>
                        <a:pt x="875479" y="0"/>
                      </a:lnTo>
                      <a:lnTo>
                        <a:pt x="875479" y="104"/>
                      </a:lnTo>
                      <a:lnTo>
                        <a:pt x="297620" y="1067909"/>
                      </a:lnTo>
                      <a:lnTo>
                        <a:pt x="267984" y="1122629"/>
                      </a:lnTo>
                      <a:lnTo>
                        <a:pt x="37509" y="1548655"/>
                      </a:lnTo>
                      <a:lnTo>
                        <a:pt x="0" y="1617877"/>
                      </a:lnTo>
                      <a:close/>
                    </a:path>
                  </a:pathLst>
                </a:custGeom>
                <a:solidFill>
                  <a:srgbClr val="235984"/>
                </a:solidFill>
                <a:ln w="741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93B02469-E5F2-5E14-071E-21A3F400EBC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flipH="1">
                  <a:off x="6129402" y="3516787"/>
                  <a:ext cx="1458835" cy="1617929"/>
                </a:xfrm>
                <a:custGeom>
                  <a:avLst/>
                  <a:gdLst>
                    <a:gd name="connsiteX0" fmla="*/ 0 w 1458835"/>
                    <a:gd name="connsiteY0" fmla="*/ 0 h 1617929"/>
                    <a:gd name="connsiteX1" fmla="*/ 0 w 1458835"/>
                    <a:gd name="connsiteY1" fmla="*/ 104 h 1617929"/>
                    <a:gd name="connsiteX2" fmla="*/ 252238 w 1458835"/>
                    <a:gd name="connsiteY2" fmla="*/ 374384 h 1617929"/>
                    <a:gd name="connsiteX3" fmla="*/ 522376 w 1458835"/>
                    <a:gd name="connsiteY3" fmla="*/ 775215 h 1617929"/>
                    <a:gd name="connsiteX4" fmla="*/ 756491 w 1458835"/>
                    <a:gd name="connsiteY4" fmla="*/ 1122629 h 1617929"/>
                    <a:gd name="connsiteX5" fmla="*/ 1090357 w 1458835"/>
                    <a:gd name="connsiteY5" fmla="*/ 1617877 h 1617929"/>
                    <a:gd name="connsiteX6" fmla="*/ 1090357 w 1458835"/>
                    <a:gd name="connsiteY6" fmla="*/ 1617930 h 1617929"/>
                    <a:gd name="connsiteX7" fmla="*/ 1458835 w 1458835"/>
                    <a:gd name="connsiteY7" fmla="*/ 1617930 h 1617929"/>
                    <a:gd name="connsiteX8" fmla="*/ 1458835 w 1458835"/>
                    <a:gd name="connsiteY8" fmla="*/ 0 h 1617929"/>
                    <a:gd name="connsiteX9" fmla="*/ 0 w 1458835"/>
                    <a:gd name="connsiteY9" fmla="*/ 0 h 1617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58835" h="1617929">
                      <a:moveTo>
                        <a:pt x="0" y="0"/>
                      </a:moveTo>
                      <a:lnTo>
                        <a:pt x="0" y="104"/>
                      </a:lnTo>
                      <a:lnTo>
                        <a:pt x="252238" y="374384"/>
                      </a:lnTo>
                      <a:lnTo>
                        <a:pt x="522376" y="775215"/>
                      </a:lnTo>
                      <a:lnTo>
                        <a:pt x="756491" y="1122629"/>
                      </a:lnTo>
                      <a:lnTo>
                        <a:pt x="1090357" y="1617877"/>
                      </a:lnTo>
                      <a:lnTo>
                        <a:pt x="1090357" y="1617930"/>
                      </a:lnTo>
                      <a:lnTo>
                        <a:pt x="1458835" y="1617930"/>
                      </a:lnTo>
                      <a:lnTo>
                        <a:pt x="145883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741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D2308BD3-2336-BA5B-BAD0-DF65F564FEC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flipH="1">
                  <a:off x="3693108" y="3516787"/>
                  <a:ext cx="3828653" cy="1617981"/>
                </a:xfrm>
                <a:custGeom>
                  <a:avLst/>
                  <a:gdLst>
                    <a:gd name="connsiteX0" fmla="*/ 3828653 w 3828653"/>
                    <a:gd name="connsiteY0" fmla="*/ 104 h 1617981"/>
                    <a:gd name="connsiteX1" fmla="*/ 3828653 w 3828653"/>
                    <a:gd name="connsiteY1" fmla="*/ 1617877 h 1617981"/>
                    <a:gd name="connsiteX2" fmla="*/ 1392433 w 3828653"/>
                    <a:gd name="connsiteY2" fmla="*/ 1617877 h 1617981"/>
                    <a:gd name="connsiteX3" fmla="*/ 1392433 w 3828653"/>
                    <a:gd name="connsiteY3" fmla="*/ 1617982 h 1617981"/>
                    <a:gd name="connsiteX4" fmla="*/ 1090357 w 3828653"/>
                    <a:gd name="connsiteY4" fmla="*/ 1617982 h 1617981"/>
                    <a:gd name="connsiteX5" fmla="*/ 1090357 w 3828653"/>
                    <a:gd name="connsiteY5" fmla="*/ 1617877 h 1617981"/>
                    <a:gd name="connsiteX6" fmla="*/ 719725 w 3828653"/>
                    <a:gd name="connsiteY6" fmla="*/ 1067909 h 1617981"/>
                    <a:gd name="connsiteX7" fmla="*/ 485610 w 3828653"/>
                    <a:gd name="connsiteY7" fmla="*/ 720598 h 1617981"/>
                    <a:gd name="connsiteX8" fmla="*/ 216512 w 3828653"/>
                    <a:gd name="connsiteY8" fmla="*/ 321332 h 1617981"/>
                    <a:gd name="connsiteX9" fmla="*/ 0 w 3828653"/>
                    <a:gd name="connsiteY9" fmla="*/ 104 h 1617981"/>
                    <a:gd name="connsiteX10" fmla="*/ 0 w 3828653"/>
                    <a:gd name="connsiteY10" fmla="*/ 0 h 1617981"/>
                    <a:gd name="connsiteX11" fmla="*/ 1392433 w 3828653"/>
                    <a:gd name="connsiteY11" fmla="*/ 0 h 1617981"/>
                    <a:gd name="connsiteX12" fmla="*/ 1392433 w 3828653"/>
                    <a:gd name="connsiteY12" fmla="*/ 104 h 1617981"/>
                    <a:gd name="connsiteX13" fmla="*/ 3828653 w 3828653"/>
                    <a:gd name="connsiteY13" fmla="*/ 104 h 1617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828653" h="1617981">
                      <a:moveTo>
                        <a:pt x="3828653" y="104"/>
                      </a:moveTo>
                      <a:lnTo>
                        <a:pt x="3828653" y="1617877"/>
                      </a:lnTo>
                      <a:lnTo>
                        <a:pt x="1392433" y="1617877"/>
                      </a:lnTo>
                      <a:lnTo>
                        <a:pt x="1392433" y="1617982"/>
                      </a:lnTo>
                      <a:lnTo>
                        <a:pt x="1090357" y="1617982"/>
                      </a:lnTo>
                      <a:lnTo>
                        <a:pt x="1090357" y="1617877"/>
                      </a:lnTo>
                      <a:lnTo>
                        <a:pt x="719725" y="1067909"/>
                      </a:lnTo>
                      <a:lnTo>
                        <a:pt x="485610" y="720598"/>
                      </a:lnTo>
                      <a:lnTo>
                        <a:pt x="216512" y="321332"/>
                      </a:lnTo>
                      <a:lnTo>
                        <a:pt x="0" y="104"/>
                      </a:lnTo>
                      <a:lnTo>
                        <a:pt x="0" y="0"/>
                      </a:lnTo>
                      <a:lnTo>
                        <a:pt x="1392433" y="0"/>
                      </a:lnTo>
                      <a:lnTo>
                        <a:pt x="1392433" y="104"/>
                      </a:lnTo>
                      <a:lnTo>
                        <a:pt x="3828653" y="10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235984"/>
                    </a:gs>
                    <a:gs pos="100000">
                      <a:srgbClr val="235984"/>
                    </a:gs>
                  </a:gsLst>
                  <a:lin ang="10800000" scaled="1"/>
                </a:gradFill>
                <a:ln w="741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18CD72DD-8E0B-5080-E5C2-9191A7ABA39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895301"/>
            <a:ext cx="12192000" cy="962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sz="2545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ISYS® provides high quality Nurse Case Management services throughout:﻿</a:t>
            </a:r>
          </a:p>
          <a:p>
            <a:pPr algn="ctr" defTabSz="457200">
              <a:defRPr/>
            </a:pPr>
            <a:r>
              <a:rPr lang="en-US" sz="311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California, Nevada, Arizona, New Mexico, Texas, and Louisiana</a:t>
            </a:r>
          </a:p>
        </p:txBody>
      </p:sp>
      <p:pic>
        <p:nvPicPr>
          <p:cNvPr id="14" name="Picture 13" descr="A red and black logo&#10;&#10;AI-generated content may be incorrect.">
            <a:extLst>
              <a:ext uri="{FF2B5EF4-FFF2-40B4-BE49-F238E27FC236}">
                <a16:creationId xmlns:a16="http://schemas.microsoft.com/office/drawing/2014/main" id="{D7DD73A9-A5E6-7028-7ED2-343BC911CC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6" y="256032"/>
            <a:ext cx="2753867" cy="1097280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1E7DD779-9EA4-7F37-9178-F818262446A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724814" y="86558"/>
            <a:ext cx="7173592" cy="1483246"/>
            <a:chOff x="4686714" y="30820"/>
            <a:chExt cx="7173592" cy="14832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5A1F901-07EF-3216-D64A-CEA2AB4027C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86714" y="30820"/>
              <a:ext cx="7173592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 defTabSz="457200">
                <a:defRPr/>
              </a:pPr>
              <a:r>
                <a:rPr lang="en-US" sz="2300" b="1" dirty="0">
                  <a:solidFill>
                    <a:schemeClr val="bg1"/>
                  </a:solidFill>
                  <a:effectLst>
                    <a:outerShdw blurRad="381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ON-SITE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>
                  <a:solidFill>
                    <a:schemeClr val="bg1"/>
                  </a:solidFill>
                  <a:effectLst>
                    <a:outerShdw blurRad="381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•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>
                  <a:solidFill>
                    <a:schemeClr val="bg1"/>
                  </a:solidFill>
                  <a:effectLst>
                    <a:outerShdw blurRad="381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CATASTROPHIC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>
                  <a:solidFill>
                    <a:schemeClr val="bg1"/>
                  </a:solidFill>
                  <a:effectLst>
                    <a:outerShdw blurRad="381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•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>
                  <a:solidFill>
                    <a:schemeClr val="bg1"/>
                  </a:solidFill>
                  <a:effectLst>
                    <a:outerShdw blurRad="381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RUSH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>
                  <a:solidFill>
                    <a:schemeClr val="bg1"/>
                  </a:solidFill>
                  <a:effectLst>
                    <a:outerShdw blurRad="381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•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>
                  <a:solidFill>
                    <a:schemeClr val="bg1"/>
                  </a:solidFill>
                  <a:effectLst>
                    <a:outerShdw blurRad="381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TELEPHONIC</a:t>
              </a:r>
              <a:r>
                <a:rPr lang="en-US" sz="2200" b="1" i="1" dirty="0">
                  <a:solidFill>
                    <a:schemeClr val="bg1"/>
                  </a:solidFill>
                  <a:effectLst>
                    <a:outerShdw blurRad="381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E5C8F0-A000-FC8D-B09B-8FD6E7CFB53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86714" y="433889"/>
              <a:ext cx="7173592" cy="67710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  <a:scene3d>
                <a:camera prst="obliqueBottomLeft"/>
                <a:lightRig rig="threePt" dir="t">
                  <a:rot lat="0" lon="0" rev="8400000"/>
                </a:lightRig>
              </a:scene3d>
              <a:sp3d contourW="19050" prstMaterial="plastic">
                <a:bevelT w="6350" h="12700" prst="angle"/>
                <a:contourClr>
                  <a:schemeClr val="bg1"/>
                </a:contourClr>
              </a:sp3d>
            </a:bodyPr>
            <a:lstStyle/>
            <a:p>
              <a:pPr algn="ctr" defTabSz="457200">
                <a:defRPr/>
              </a:pPr>
              <a:r>
                <a:rPr lang="en-US" sz="3800" b="1" dirty="0">
                  <a:solidFill>
                    <a:srgbClr val="98012E"/>
                  </a:solidFill>
                  <a:effectLst>
                    <a:outerShdw blurRad="12700" dist="127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NURSE CASE MANAGEMENT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0FB00D2-D64A-B1FC-7E5D-E6098A5842B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03180" y="1052401"/>
              <a:ext cx="6340660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 defTabSz="457200">
                <a:defRPr/>
              </a:pPr>
              <a:r>
                <a:rPr lang="en-US" sz="2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en-US" sz="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US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•  </a:t>
              </a:r>
              <a:r>
                <a:rPr lang="en-US" sz="2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US" sz="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  <a:r>
                <a:rPr lang="en-US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•  </a:t>
              </a:r>
              <a:r>
                <a:rPr lang="en-US" sz="2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US" sz="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Z</a:t>
              </a:r>
              <a:r>
                <a:rPr lang="en-US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•  </a:t>
              </a:r>
              <a:r>
                <a:rPr lang="en-US" sz="2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US" sz="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•  </a:t>
              </a:r>
              <a:r>
                <a:rPr lang="en-US" sz="2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sz="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r>
                <a:rPr lang="en-US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kumimoji="0" lang="en-US" sz="18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•  </a:t>
              </a:r>
              <a:r>
                <a:rPr lang="en-US" sz="2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  <a:r>
                <a:rPr kumimoji="0" lang="en-US" sz="4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2400" b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 </a:t>
              </a:r>
              <a:r>
                <a:rPr lang="en-US" sz="2400" b="1" i="1" spc="300" dirty="0">
                  <a:solidFill>
                    <a:schemeClr val="bg1"/>
                  </a:solidFill>
                  <a:effectLst>
                    <a:outerShdw blurRad="25400" dist="25400" dir="8100000" algn="tr" rotWithShape="0">
                      <a:prstClr val="black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</a:p>
          </p:txBody>
        </p:sp>
      </p:grpSp>
      <p:pic>
        <p:nvPicPr>
          <p:cNvPr id="18" name="Picture 17" descr="A map of the united states&#10;&#10;AI-generated content may be incorrect.">
            <a:extLst>
              <a:ext uri="{FF2B5EF4-FFF2-40B4-BE49-F238E27FC236}">
                <a16:creationId xmlns:a16="http://schemas.microsoft.com/office/drawing/2014/main" id="{A3C07A20-6070-6737-41DC-507F388E60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" y="1845957"/>
            <a:ext cx="10504170" cy="413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027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7811</TotalTime>
  <Words>51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Alcocer</dc:creator>
  <cp:lastModifiedBy>Miguel Alcocer</cp:lastModifiedBy>
  <cp:revision>37</cp:revision>
  <dcterms:created xsi:type="dcterms:W3CDTF">2024-04-24T23:40:51Z</dcterms:created>
  <dcterms:modified xsi:type="dcterms:W3CDTF">2025-07-25T22:13:37Z</dcterms:modified>
</cp:coreProperties>
</file>